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60" r:id="rId4"/>
    <p:sldId id="262" r:id="rId5"/>
    <p:sldId id="271" r:id="rId6"/>
    <p:sldId id="267" r:id="rId7"/>
    <p:sldId id="263" r:id="rId8"/>
    <p:sldId id="264" r:id="rId9"/>
    <p:sldId id="273" r:id="rId10"/>
    <p:sldId id="272" r:id="rId11"/>
    <p:sldId id="275" r:id="rId12"/>
    <p:sldId id="274" r:id="rId13"/>
  </p:sldIdLst>
  <p:sldSz cx="12192000" cy="6858000"/>
  <p:notesSz cx="6858000" cy="9144000"/>
  <p:defaultTextStyle>
    <a:defPPr rtl="0"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89578" autoAdjust="0"/>
  </p:normalViewPr>
  <p:slideViewPr>
    <p:cSldViewPr snapToGrid="0">
      <p:cViewPr varScale="1">
        <p:scale>
          <a:sx n="162" d="100"/>
          <a:sy n="162" d="100"/>
        </p:scale>
        <p:origin x="2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EB9AB1A-C5EF-4746-A0E6-35E4EF5F3288}" type="datetime1">
              <a:rPr lang="lt-LT" smtClean="0"/>
              <a:t>2020-05-07</a:t>
            </a:fld>
            <a:endParaRPr lang="lt-LT" dirty="0"/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lt-LT" smtClean="0"/>
              <a:pPr algn="r" rtl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A1E810CA-BB6B-46D8-B04B-6F278D275E98}" type="datetime1">
              <a:rPr lang="lt-LT" smtClean="0"/>
              <a:pPr/>
              <a:t>2020-05-07</a:t>
            </a:fld>
            <a:endParaRPr lang="lt-LT" dirty="0"/>
          </a:p>
        </p:txBody>
      </p:sp>
      <p:sp>
        <p:nvSpPr>
          <p:cNvPr id="4" name="3 skaidrės vaizdo vietos rezervavimo ženkla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lt-LT" dirty="0"/>
          </a:p>
        </p:txBody>
      </p:sp>
      <p:sp>
        <p:nvSpPr>
          <p:cNvPr id="5" name="4 pastabų vietos rezervavimo ženklas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t-LT" dirty="0"/>
              <a:t>Spustelėkite, jei norite redaguoti ruošinio teksto stilius</a:t>
            </a:r>
          </a:p>
          <a:p>
            <a:pPr lvl="1" rtl="0"/>
            <a:r>
              <a:rPr lang="lt-LT" dirty="0"/>
              <a:t>Antras lygis</a:t>
            </a:r>
          </a:p>
          <a:p>
            <a:pPr lvl="2" rtl="0"/>
            <a:r>
              <a:rPr lang="lt-LT" dirty="0"/>
              <a:t>Trečias lygis</a:t>
            </a:r>
          </a:p>
          <a:p>
            <a:pPr lvl="3" rtl="0"/>
            <a:r>
              <a:rPr lang="lt-LT" dirty="0"/>
              <a:t>Ketvirtas lygis</a:t>
            </a:r>
          </a:p>
          <a:p>
            <a:pPr lvl="4" rtl="0"/>
            <a:r>
              <a:rPr lang="lt-LT" dirty="0"/>
              <a:t>Penktas lygis</a:t>
            </a:r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lt-LT" smtClean="0"/>
              <a:pPr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1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9072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2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18682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3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01938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35234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6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011412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70034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8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43134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dinė skaidr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ctrTitle" hasCustomPrompt="1"/>
          </p:nvPr>
        </p:nvSpPr>
        <p:spPr>
          <a:xfrm>
            <a:off x="4265610" y="1168400"/>
            <a:ext cx="7126289" cy="24130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paantraštė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7126289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lt-LT"/>
              <a:t>Spustelėję redag. ruoš. paantrš.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ys paveikslėliai su antraštė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grpSp>
        <p:nvGrpSpPr>
          <p:cNvPr id="84" name="83 grupė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6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7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8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9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0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1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2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3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4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5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6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97" name="33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grpSp>
        <p:nvGrpSpPr>
          <p:cNvPr id="98" name="97 grupė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0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1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2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3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4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5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6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7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8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9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0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111" name="33 paveikslėlio vietos rezervavimo ženklas" descr="Tuščias vietos rezervavimo ženklas vaizdui įtraukti. Spustelėkite vietos rezervavimo ženklą ir pasirinkite vaizdą, kurį norite įtraukti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grpSp>
        <p:nvGrpSpPr>
          <p:cNvPr id="112" name="111 grupė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4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5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6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7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8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9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0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1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2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3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4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125" name="33 paveikslėlio vietos rezervavimo ženklas" descr="Tuščias vietos rezervavimo ženklas vaizdui įtraukti. Spustelėkite vietos rezervavimo ženklą ir pasirinkite vaizdą, kurį norite įtraukti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sp>
        <p:nvSpPr>
          <p:cNvPr id="126" name="3 teksto vietos rezervavimo ženklas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Spustelėję redag. ruoš. teksto stilių</a:t>
            </a:r>
          </a:p>
        </p:txBody>
      </p:sp>
      <p:sp>
        <p:nvSpPr>
          <p:cNvPr id="8" name="7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7" name="6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6" name="5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BED94CD-01DC-42FA-9391-2984180A99F5}" type="datetime1">
              <a:rPr lang="lt-LT" smtClean="0"/>
              <a:pPr/>
              <a:t>2020-05-07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4159568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lt-LT"/>
              <a:t>Spustelėję redag. ruoš. pavad. stilių</a:t>
            </a:r>
            <a:endParaRPr lang="lt-LT" dirty="0"/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lt-LT"/>
              <a:t>Spustelėję redag. ruoš. teksto stilių</a:t>
            </a:r>
          </a:p>
          <a:p>
            <a:pPr lvl="1" rtl="0"/>
            <a:r>
              <a:rPr lang="lt-LT"/>
              <a:t>Antras lygmuo</a:t>
            </a:r>
          </a:p>
          <a:p>
            <a:pPr lvl="2" rtl="0"/>
            <a:r>
              <a:rPr lang="lt-LT"/>
              <a:t>Trečias lygmuo</a:t>
            </a:r>
          </a:p>
          <a:p>
            <a:pPr lvl="3" rtl="0"/>
            <a:r>
              <a:rPr lang="lt-LT"/>
              <a:t>Ketvirtas lygmuo</a:t>
            </a:r>
          </a:p>
          <a:p>
            <a:pPr lvl="4" rtl="0"/>
            <a:r>
              <a:rPr lang="lt-LT"/>
              <a:t>Penktas lygmuo</a:t>
            </a:r>
            <a:endParaRPr lang="lt-LT" dirty="0"/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4159568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Spustelėję redag. ruoš. teksto stilių</a:t>
            </a:r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0CF64769-5FB6-45EA-ACC7-9DF93480423B}" type="datetime1">
              <a:rPr lang="lt-LT" smtClean="0"/>
              <a:pPr/>
              <a:t>2020-05-07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7492890" y="1330347"/>
            <a:ext cx="4153009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lt-LT"/>
              <a:t>Spustelėję redag. ruoš. pavad. stilių</a:t>
            </a:r>
            <a:endParaRPr lang="lt-LT" dirty="0"/>
          </a:p>
        </p:txBody>
      </p:sp>
      <p:grpSp>
        <p:nvGrpSpPr>
          <p:cNvPr id="8" name="7 grupė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42 laisva forma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" name="43 laisva forma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grpSp>
          <p:nvGrpSpPr>
            <p:cNvPr id="11" name="10 grupė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41 laisva forma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dirty="0"/>
              </a:p>
            </p:txBody>
          </p:sp>
          <p:sp>
            <p:nvSpPr>
              <p:cNvPr id="21" name="44 laisva forma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dirty="0"/>
              </a:p>
            </p:txBody>
          </p:sp>
        </p:grpSp>
        <p:sp>
          <p:nvSpPr>
            <p:cNvPr id="12" name="45 laisva forma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3" name="46 laisva forma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4" name="47 laisva forma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5" name="48 laisva forma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6" name="49 laisva forma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7" name="50 laisva forma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8" name="51 laisva forma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9" name="52 laisva forma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3" name="2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7492890" y="3555521"/>
            <a:ext cx="4153009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Spustelėję redag. ruoš. teksto stilių</a:t>
            </a:r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006B9F0-2FE8-4ACD-9803-7DA8CE4C3FD3}" type="datetime1">
              <a:rPr lang="lt-LT" smtClean="0"/>
              <a:pPr/>
              <a:t>2020-05-07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t-LT"/>
              <a:t>Spustelėję redag. ruoš. pavad. stilių</a:t>
            </a:r>
            <a:endParaRPr lang="lt-LT" dirty="0"/>
          </a:p>
        </p:txBody>
      </p:sp>
      <p:sp>
        <p:nvSpPr>
          <p:cNvPr id="3" name="2 vertikalaus teksto vietos rezervavimo ženklas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lt-LT"/>
              <a:t>Spustelėję redag. ruoš. teksto stilių</a:t>
            </a:r>
          </a:p>
          <a:p>
            <a:pPr lvl="1" rtl="0"/>
            <a:r>
              <a:rPr lang="lt-LT"/>
              <a:t>Antras lygmuo</a:t>
            </a:r>
          </a:p>
          <a:p>
            <a:pPr lvl="2" rtl="0"/>
            <a:r>
              <a:rPr lang="lt-LT"/>
              <a:t>Trečias lygmuo</a:t>
            </a:r>
          </a:p>
          <a:p>
            <a:pPr lvl="3" rtl="0"/>
            <a:r>
              <a:rPr lang="lt-LT"/>
              <a:t>Ketvirtas lygmuo</a:t>
            </a:r>
          </a:p>
          <a:p>
            <a:pPr lvl="4" rtl="0"/>
            <a:r>
              <a:rPr lang="lt-LT"/>
              <a:t>Penktas lygmuo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3F43CBC-CBFE-43B4-B771-012F5266A16D}" type="datetime1">
              <a:rPr lang="lt-LT" smtClean="0"/>
              <a:pPr/>
              <a:t>2020-05-07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tikalus pavadinimas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lt-LT"/>
              <a:t>Spustelėję redag. ruoš. pavad. stilių</a:t>
            </a:r>
            <a:endParaRPr lang="lt-LT" dirty="0"/>
          </a:p>
        </p:txBody>
      </p:sp>
      <p:sp>
        <p:nvSpPr>
          <p:cNvPr id="3" name="2 vertikalaus teksto vietos rezervavimo ženklas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lt-LT"/>
              <a:t>Spustelėję redag. ruoš. teksto stilių</a:t>
            </a:r>
          </a:p>
          <a:p>
            <a:pPr lvl="1" rtl="0"/>
            <a:r>
              <a:rPr lang="lt-LT"/>
              <a:t>Antras lygmuo</a:t>
            </a:r>
          </a:p>
          <a:p>
            <a:pPr lvl="2" rtl="0"/>
            <a:r>
              <a:rPr lang="lt-LT"/>
              <a:t>Trečias lygmuo</a:t>
            </a:r>
          </a:p>
          <a:p>
            <a:pPr lvl="3" rtl="0"/>
            <a:r>
              <a:rPr lang="lt-LT"/>
              <a:t>Ketvirtas lygmuo</a:t>
            </a:r>
          </a:p>
          <a:p>
            <a:pPr lvl="4" rtl="0"/>
            <a:r>
              <a:rPr lang="lt-LT"/>
              <a:t>Penktas lygmuo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E3E796E-E719-41E2-90E9-BF73EFBFF690}" type="datetime1">
              <a:rPr lang="lt-LT" smtClean="0"/>
              <a:pPr/>
              <a:t>2020-05-07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lt-LT"/>
              <a:t>Spustelėję redag. ruoš. teksto stilių</a:t>
            </a:r>
          </a:p>
          <a:p>
            <a:pPr lvl="1" rtl="0"/>
            <a:r>
              <a:rPr lang="lt-LT"/>
              <a:t>Antras lygmuo</a:t>
            </a:r>
          </a:p>
          <a:p>
            <a:pPr lvl="2" rtl="0"/>
            <a:r>
              <a:rPr lang="lt-LT"/>
              <a:t>Trečias lygmuo</a:t>
            </a:r>
          </a:p>
          <a:p>
            <a:pPr lvl="3" rtl="0"/>
            <a:r>
              <a:rPr lang="lt-LT"/>
              <a:t>Ketvirtas lygmuo</a:t>
            </a:r>
          </a:p>
          <a:p>
            <a:pPr lvl="4" rtl="0"/>
            <a:r>
              <a:rPr lang="lt-LT"/>
              <a:t>Penktas lygmuo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A8A347C-52DF-4E77-8F2E-76AEA2984EE2}" type="datetime1">
              <a:rPr lang="lt-LT" smtClean="0"/>
              <a:pPr/>
              <a:t>2020-05-07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4265613" y="1612900"/>
            <a:ext cx="6858002" cy="20447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lt-LT"/>
              <a:t>Spustelėję redag. ruoš. pavad. stilių</a:t>
            </a:r>
            <a:endParaRPr lang="lt-LT" dirty="0"/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/>
              <a:t>Spustelėję redag. ruoš. teksto stilių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lt-LT"/>
              <a:t>Spustelėję redag. ruoš. teksto stilių</a:t>
            </a:r>
          </a:p>
          <a:p>
            <a:pPr lvl="1" rtl="0"/>
            <a:r>
              <a:rPr lang="lt-LT"/>
              <a:t>Antras lygmuo</a:t>
            </a:r>
          </a:p>
          <a:p>
            <a:pPr lvl="2" rtl="0"/>
            <a:r>
              <a:rPr lang="lt-LT"/>
              <a:t>Trečias lygmuo</a:t>
            </a:r>
          </a:p>
          <a:p>
            <a:pPr lvl="3" rtl="0"/>
            <a:r>
              <a:rPr lang="lt-LT"/>
              <a:t>Ketvirtas lygmuo</a:t>
            </a:r>
          </a:p>
          <a:p>
            <a:pPr lvl="4" rtl="0"/>
            <a:r>
              <a:rPr lang="lt-LT"/>
              <a:t>Penktas lygmuo</a:t>
            </a:r>
            <a:endParaRPr lang="lt-LT" dirty="0"/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lt-LT"/>
              <a:t>Spustelėję redag. ruoš. teksto stilių</a:t>
            </a:r>
          </a:p>
          <a:p>
            <a:pPr lvl="1" rtl="0"/>
            <a:r>
              <a:rPr lang="lt-LT"/>
              <a:t>Antras lygmuo</a:t>
            </a:r>
          </a:p>
          <a:p>
            <a:pPr lvl="2" rtl="0"/>
            <a:r>
              <a:rPr lang="lt-LT"/>
              <a:t>Trečias lygmuo</a:t>
            </a:r>
          </a:p>
          <a:p>
            <a:pPr lvl="3" rtl="0"/>
            <a:r>
              <a:rPr lang="lt-LT"/>
              <a:t>Ketvirtas lygmuo</a:t>
            </a:r>
          </a:p>
          <a:p>
            <a:pPr lvl="4" rtl="0"/>
            <a:r>
              <a:rPr lang="lt-LT"/>
              <a:t>Penktas lygmuo</a:t>
            </a:r>
            <a:endParaRPr lang="lt-LT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D177F2C-0B85-4F4A-BF23-96A45EA040AF}" type="datetime1">
              <a:rPr lang="lt-LT" smtClean="0"/>
              <a:pPr/>
              <a:t>2020-05-07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a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lt-LT"/>
              <a:t>Spustelėję redag. ruoš. teksto stilių</a:t>
            </a:r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lt-LT"/>
              <a:t>Spustelėję redag. ruoš. teksto stilių</a:t>
            </a:r>
          </a:p>
          <a:p>
            <a:pPr lvl="1" rtl="0"/>
            <a:r>
              <a:rPr lang="lt-LT"/>
              <a:t>Antras lygmuo</a:t>
            </a:r>
          </a:p>
          <a:p>
            <a:pPr lvl="2" rtl="0"/>
            <a:r>
              <a:rPr lang="lt-LT"/>
              <a:t>Trečias lygmuo</a:t>
            </a:r>
          </a:p>
          <a:p>
            <a:pPr lvl="3" rtl="0"/>
            <a:r>
              <a:rPr lang="lt-LT"/>
              <a:t>Ketvirtas lygmuo</a:t>
            </a:r>
          </a:p>
          <a:p>
            <a:pPr lvl="4" rtl="0"/>
            <a:r>
              <a:rPr lang="lt-LT"/>
              <a:t>Penktas lygmuo</a:t>
            </a:r>
            <a:endParaRPr lang="lt-LT" dirty="0"/>
          </a:p>
        </p:txBody>
      </p:sp>
      <p:sp>
        <p:nvSpPr>
          <p:cNvPr id="5" name="4 teksto vietos rezervavimo ženklas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lt-LT"/>
              <a:t>Spustelėję redag. ruoš. teksto stilių</a:t>
            </a:r>
          </a:p>
        </p:txBody>
      </p:sp>
      <p:sp>
        <p:nvSpPr>
          <p:cNvPr id="6" name="5 turinio vietos rezervavimo ženklas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lt-LT"/>
              <a:t>Spustelėję redag. ruoš. teksto stilių</a:t>
            </a:r>
          </a:p>
          <a:p>
            <a:pPr lvl="1" rtl="0"/>
            <a:r>
              <a:rPr lang="lt-LT"/>
              <a:t>Antras lygmuo</a:t>
            </a:r>
          </a:p>
          <a:p>
            <a:pPr lvl="2" rtl="0"/>
            <a:r>
              <a:rPr lang="lt-LT"/>
              <a:t>Trečias lygmuo</a:t>
            </a:r>
          </a:p>
          <a:p>
            <a:pPr lvl="3" rtl="0"/>
            <a:r>
              <a:rPr lang="lt-LT"/>
              <a:t>Ketvirtas lygmuo</a:t>
            </a:r>
          </a:p>
          <a:p>
            <a:pPr lvl="4" rtl="0"/>
            <a:r>
              <a:rPr lang="lt-LT"/>
              <a:t>Penktas lygmuo</a:t>
            </a:r>
            <a:endParaRPr lang="lt-LT" dirty="0"/>
          </a:p>
        </p:txBody>
      </p:sp>
      <p:sp>
        <p:nvSpPr>
          <p:cNvPr id="9" name="8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8" name="7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7" name="6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1EC2E9C-C9AD-46AA-BA1D-3CEDAA29D8B3}" type="datetime1">
              <a:rPr lang="lt-LT" smtClean="0"/>
              <a:pPr/>
              <a:t>2020-05-07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D5FA80-0E00-47F8-A103-8133CDD762B7}" type="datetime1">
              <a:rPr lang="lt-LT" smtClean="0"/>
              <a:pPr/>
              <a:t>2020-05-07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3" name="2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2" name="1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8B44B7D-4303-4827-B808-3CCCB034B0B0}" type="datetime1">
              <a:rPr lang="lt-LT" smtClean="0"/>
              <a:pPr/>
              <a:t>2020-05-07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 paveikslėliai su antraštė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grpSp>
        <p:nvGrpSpPr>
          <p:cNvPr id="9" name="8 grupė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3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4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5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6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7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8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9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0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1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36" name="33 paveikslėlio vietos rezervavimo ženklas" descr="Tuščias vietos rezervavimo ženklas vaizdui įtraukti. Spustelėkite vietos rezervavimo ženklą ir pasirinkite vaizdą, kurį norite įtraukti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sp>
        <p:nvSpPr>
          <p:cNvPr id="39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Spustelėję redag. ruoš. teksto stilių</a:t>
            </a:r>
          </a:p>
        </p:txBody>
      </p:sp>
      <p:grpSp>
        <p:nvGrpSpPr>
          <p:cNvPr id="22" name="21 grupė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4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5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6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7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8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9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0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1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2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3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4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37" name="33 paveikslėlio vietos rezervavimo ženklas" descr="Tuščias vietos rezervavimo ženklas vaizdui įtraukti. Spustelėkite vietos rezervavimo ženklą ir pasirinkite vaizdą, kurį norite įtraukti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sp>
        <p:nvSpPr>
          <p:cNvPr id="40" name="3 teksto vietos rezervavimo ženklas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Spustelėję redag. ruoš. teksto stilių</a:t>
            </a:r>
          </a:p>
        </p:txBody>
      </p:sp>
      <p:sp>
        <p:nvSpPr>
          <p:cNvPr id="8" name="7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7" name="6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6" name="5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BDAE6C-3A55-43AE-97DA-5390662FC7AB}" type="datetime1">
              <a:rPr lang="lt-LT" smtClean="0"/>
              <a:pPr/>
              <a:t>2020-05-07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ys paveikslėliai su antraštė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grpSp>
        <p:nvGrpSpPr>
          <p:cNvPr id="52" name="51 grupė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4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5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6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7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8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9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0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1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2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3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4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79" name="33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sp>
        <p:nvSpPr>
          <p:cNvPr id="81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Spustelėję redag. ruoš. teksto stilių</a:t>
            </a:r>
          </a:p>
        </p:txBody>
      </p:sp>
      <p:grpSp>
        <p:nvGrpSpPr>
          <p:cNvPr id="84" name="83 grupė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6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7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8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9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0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1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2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3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4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5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6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78" name="33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sp>
        <p:nvSpPr>
          <p:cNvPr id="82" name="3 teksto vietos rezervavimo ženklas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Spustelėję redag. ruoš. teksto stilių</a:t>
            </a:r>
          </a:p>
        </p:txBody>
      </p:sp>
      <p:grpSp>
        <p:nvGrpSpPr>
          <p:cNvPr id="97" name="96 grupė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9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0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1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2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3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4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5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6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7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8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9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80" name="33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piktogr. norėdami įtraukti pav.</a:t>
            </a:r>
            <a:endParaRPr lang="lt-LT" dirty="0"/>
          </a:p>
        </p:txBody>
      </p:sp>
      <p:sp>
        <p:nvSpPr>
          <p:cNvPr id="83" name="3 teksto vietos rezervavimo ženklas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Spustelėję redag. ruoš. teksto stilių</a:t>
            </a:r>
          </a:p>
        </p:txBody>
      </p:sp>
      <p:sp>
        <p:nvSpPr>
          <p:cNvPr id="8" name="7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7" name="6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6" name="5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0BDC52E-5CB4-41BD-A348-74B9354A7C63}" type="datetime1">
              <a:rPr lang="lt-LT" smtClean="0"/>
              <a:pPr/>
              <a:t>2020-05-07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o vietos rezervavimo ženklas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lt-LT" dirty="0"/>
              <a:t>Redaguoti šablono teksto stilius</a:t>
            </a:r>
          </a:p>
          <a:p>
            <a:pPr lvl="1" rtl="0"/>
            <a:r>
              <a:rPr lang="lt-LT" dirty="0"/>
              <a:t>Antras lygis</a:t>
            </a:r>
          </a:p>
          <a:p>
            <a:pPr lvl="2" rtl="0"/>
            <a:r>
              <a:rPr lang="lt-LT" dirty="0"/>
              <a:t>Trečias lygis</a:t>
            </a:r>
          </a:p>
          <a:p>
            <a:pPr lvl="3" rtl="0"/>
            <a:r>
              <a:rPr lang="lt-LT" dirty="0"/>
              <a:t>Ketvirtas lygis</a:t>
            </a:r>
          </a:p>
          <a:p>
            <a:pPr lvl="4" rtl="0"/>
            <a:r>
              <a:rPr lang="lt-LT" dirty="0"/>
              <a:t>Penktas lygis</a:t>
            </a:r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D2F5F9F9-2C1D-4E2D-9128-93A86006EDA5}" type="datetime1">
              <a:rPr lang="lt-LT" smtClean="0"/>
              <a:pPr/>
              <a:t>2020-05-07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ctrTitle"/>
          </p:nvPr>
        </p:nvSpPr>
        <p:spPr>
          <a:xfrm>
            <a:off x="3322750" y="528034"/>
            <a:ext cx="8069150" cy="2614411"/>
          </a:xfrm>
        </p:spPr>
        <p:txBody>
          <a:bodyPr rtlCol="0">
            <a:normAutofit/>
          </a:bodyPr>
          <a:lstStyle/>
          <a:p>
            <a:pPr algn="ctr" rtl="0"/>
            <a:r>
              <a:rPr lang="lt-LT" sz="3400" dirty="0"/>
              <a:t>KAUNO SANATORINIO LOPŠELIO DARŽELIO  „PUŠYNĖLIS“</a:t>
            </a:r>
            <a:br>
              <a:rPr lang="lt-LT" sz="3400" dirty="0"/>
            </a:br>
            <a:r>
              <a:rPr lang="lt-LT" sz="3400" dirty="0"/>
              <a:t>IKIMOKYKLINĖS  „ŽIOGELIŲ“  GRUPĖS</a:t>
            </a:r>
          </a:p>
        </p:txBody>
      </p:sp>
      <p:sp>
        <p:nvSpPr>
          <p:cNvPr id="3" name="2 paantraštė"/>
          <p:cNvSpPr>
            <a:spLocks noGrp="1"/>
          </p:cNvSpPr>
          <p:nvPr>
            <p:ph type="subTitle" idx="1"/>
          </p:nvPr>
        </p:nvSpPr>
        <p:spPr>
          <a:xfrm>
            <a:off x="3976372" y="3360311"/>
            <a:ext cx="7897949" cy="2460939"/>
          </a:xfrm>
        </p:spPr>
        <p:txBody>
          <a:bodyPr rtlCol="0">
            <a:normAutofit fontScale="85000" lnSpcReduction="20000"/>
          </a:bodyPr>
          <a:lstStyle/>
          <a:p>
            <a:pPr algn="ctr"/>
            <a:r>
              <a:rPr lang="lt-LT" sz="3000" dirty="0"/>
              <a:t>Nuotolinio ugdymo proceso organizavimo apibendrinimas</a:t>
            </a:r>
          </a:p>
          <a:p>
            <a:pPr algn="ctr" rtl="0"/>
            <a:endParaRPr lang="lt-LT" dirty="0"/>
          </a:p>
          <a:p>
            <a:pPr algn="ctr" rtl="0"/>
            <a:r>
              <a:rPr lang="lt-LT" dirty="0"/>
              <a:t>2020.04.27- 05.01</a:t>
            </a:r>
          </a:p>
          <a:p>
            <a:pPr algn="ctr" rtl="0"/>
            <a:endParaRPr lang="lt-LT" dirty="0"/>
          </a:p>
          <a:p>
            <a:pPr algn="ctr" rtl="0"/>
            <a:endParaRPr lang="lt-LT" dirty="0"/>
          </a:p>
          <a:p>
            <a:pPr algn="ctr" rtl="0"/>
            <a:endParaRPr lang="lt-LT" dirty="0"/>
          </a:p>
          <a:p>
            <a:pPr algn="ctr" rtl="0"/>
            <a:endParaRPr lang="lt-LT" dirty="0"/>
          </a:p>
          <a:p>
            <a:pPr algn="r" rtl="0"/>
            <a:r>
              <a:rPr lang="lt-LT" sz="1800" dirty="0"/>
              <a:t>Parengė: I. </a:t>
            </a:r>
            <a:r>
              <a:rPr lang="lt-LT" sz="1800" dirty="0" err="1"/>
              <a:t>Ledzinskaitė</a:t>
            </a:r>
            <a:endParaRPr lang="lt-LT" sz="1800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306286" y="304800"/>
            <a:ext cx="9817328" cy="805543"/>
          </a:xfrm>
        </p:spPr>
        <p:txBody>
          <a:bodyPr>
            <a:normAutofit/>
          </a:bodyPr>
          <a:lstStyle/>
          <a:p>
            <a:pPr algn="ctr"/>
            <a:r>
              <a:rPr lang="lt-LT" sz="2800" dirty="0"/>
              <a:t>MENINĖ  RAIŠKA - PROCESE  IR JAU SUKURTA </a:t>
            </a:r>
            <a:r>
              <a:rPr lang="lt-LT" sz="2800" dirty="0">
                <a:sym typeface="Wingdings" panose="05000000000000000000" pitchFamily="2" charset="2"/>
              </a:rPr>
              <a:t></a:t>
            </a:r>
            <a:endParaRPr lang="en-US" sz="2800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8" r="3947" b="9524"/>
          <a:stretch/>
        </p:blipFill>
        <p:spPr>
          <a:xfrm rot="264477">
            <a:off x="7579924" y="1813366"/>
            <a:ext cx="3966526" cy="3712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9" r="2045"/>
          <a:stretch/>
        </p:blipFill>
        <p:spPr>
          <a:xfrm rot="21381344">
            <a:off x="530768" y="1931552"/>
            <a:ext cx="3549785" cy="3229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78" y="1411615"/>
            <a:ext cx="3263512" cy="4516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79060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4708" r="3810" b="13259"/>
          <a:stretch/>
        </p:blipFill>
        <p:spPr>
          <a:xfrm rot="5400000">
            <a:off x="2893422" y="1169129"/>
            <a:ext cx="5617028" cy="4219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xfrm>
            <a:off x="8647611" y="613955"/>
            <a:ext cx="3082834" cy="4519748"/>
          </a:xfrm>
        </p:spPr>
        <p:txBody>
          <a:bodyPr>
            <a:normAutofit fontScale="90000"/>
          </a:bodyPr>
          <a:lstStyle/>
          <a:p>
            <a:pPr algn="ctr"/>
            <a:r>
              <a:rPr lang="lt-LT" sz="2400" dirty="0"/>
              <a:t>KAI KURIE UGDYTINIŲ TĖVELIAI  ATSIŽVELGĖ Į PRAŠYMĄ  REFLEKTUOTI APIE VAIKO PASIRINKTOS VEIKLOS PROCESĄ- ANT VEIKLOS PARAŠYTI KOMENTARAI APIE SŪNAUS DARBELĮ IR JO PASIEKIMUS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907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44" y="998946"/>
            <a:ext cx="996043" cy="1025338"/>
          </a:xfrm>
          <a:prstGeom prst="rect">
            <a:avLst/>
          </a:prstGeom>
        </p:spPr>
      </p:pic>
      <p:sp>
        <p:nvSpPr>
          <p:cNvPr id="3" name="Pavadinima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DĖKOJAME  UŽ BENDRADBIAVIMĄ</a:t>
            </a:r>
            <a:endParaRPr lang="en-US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idx="1"/>
          </p:nvPr>
        </p:nvSpPr>
        <p:spPr>
          <a:xfrm rot="10800000" flipV="1">
            <a:off x="9483632" y="5499463"/>
            <a:ext cx="2090058" cy="71845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lt-LT" dirty="0"/>
              <a:t>Kaunas</a:t>
            </a:r>
          </a:p>
          <a:p>
            <a:pPr algn="ctr"/>
            <a:r>
              <a:rPr lang="lt-LT" dirty="0"/>
              <a:t>2020 05 04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43762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pavadinimas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lt-LT" dirty="0"/>
              <a:t>Šios savaitės tema: Tau, mamyte.</a:t>
            </a:r>
            <a:br>
              <a:rPr lang="lt-LT" dirty="0"/>
            </a:br>
            <a:r>
              <a:rPr lang="lt-LT" sz="2800" dirty="0"/>
              <a:t>Keliami šie uždaviniai :</a:t>
            </a:r>
            <a:endParaRPr lang="lt-LT" dirty="0"/>
          </a:p>
        </p:txBody>
      </p:sp>
      <p:sp>
        <p:nvSpPr>
          <p:cNvPr id="14" name="13 turinio vietos rezervavimo ženklas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>
              <a:buFont typeface="Wingdings" panose="05000000000000000000" pitchFamily="2" charset="2"/>
              <a:buChar char="ü"/>
            </a:pPr>
            <a:r>
              <a:rPr lang="lt-LT" dirty="0"/>
              <a:t> Skaityti rekomenduotus eilėraščius, pasimokyti juos mintinai- plečiant įgūdžius komunikacinėje  srityje, turtinant žodyną ir kalbėjimo įgūdžius;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t-LT" dirty="0"/>
              <a:t>Lavins kirpimo įgūdžius- kerpant gėles atvirutes ir gaminant siūlomas dovanėles; (kūrybiškumo ugdymo sritis)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t-LT" dirty="0"/>
              <a:t>Lavinti  spalvinimo  ir piešimo įgūdžius, sutelkiant dėmesį pasirinktai užduočiai atlikti. ( meninė raiška)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lt-LT" dirty="0"/>
              <a:t>Suskaičiuoti iki 5, rasti tinkamą skaitmenį pasiūlytoje užduotyje- skaičiavimo ir matavimo sritis.</a:t>
            </a:r>
          </a:p>
          <a:p>
            <a:pPr>
              <a:buFont typeface="Wingdings" panose="05000000000000000000" pitchFamily="2" charset="2"/>
              <a:buChar char="ü"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lt-LT" dirty="0"/>
              <a:t>VEIKLŲ ORGANIZIMAS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sz="half" idx="1"/>
          </p:nvPr>
        </p:nvSpPr>
        <p:spPr>
          <a:xfrm>
            <a:off x="1065211" y="1524000"/>
            <a:ext cx="10551533" cy="4554827"/>
          </a:xfrm>
        </p:spPr>
        <p:txBody>
          <a:bodyPr rtlCol="0">
            <a:normAutofit fontScale="77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lt-LT" dirty="0"/>
              <a:t>   Tinkamai ir vaizdžiai  organizuoti ikimokyklinio ugdymo organizavimo procesą buvo pasirinkta elektroninė Mūsų darželis ir  </a:t>
            </a:r>
            <a:r>
              <a:rPr lang="lt-LT" dirty="0" err="1"/>
              <a:t>Padlet</a:t>
            </a:r>
            <a:r>
              <a:rPr lang="lt-LT" dirty="0"/>
              <a:t> sistema, kai kuriems ugdytinių tėveliams ataskaitai vykdyti buvo patogiau naudotis </a:t>
            </a:r>
            <a:r>
              <a:rPr lang="lt-LT" dirty="0" err="1"/>
              <a:t>mesendžerio</a:t>
            </a:r>
            <a:r>
              <a:rPr lang="lt-LT" dirty="0"/>
              <a:t> programėlė. Pedagogai siūlė atrinktą medžiagą įvairioms vaiko ugdymosi sritims,  remdamiesi vaiko anksčiau įgytais gebėjimais, žiniomis,  skirdami dėmesį individualiems vaiko gebėjimams lavinti, plėsdami patirtinį ugdymą(</a:t>
            </a:r>
            <a:r>
              <a:rPr lang="lt-LT" dirty="0" err="1"/>
              <a:t>sį</a:t>
            </a:r>
            <a:r>
              <a:rPr lang="lt-LT" dirty="0"/>
              <a:t>). Tai ir žaidybinė veikla, skatinanti skaičiavimo ir skaitmenų pažinimo įgūdžių lavėjimą, rankos lavinimo užduotėlės- motorikai ir loginiam mąstymui, dėmesio sukaupimo pasirinktai veiklai, spalvų įvardinimo ir pažinimo bei t.t. plėtrai, laisvalaikio- bendrai kūrybinei veiklai su suaugusiais-  išlaisvinant vaizduotę, mąstymą, skatinant originalumą bei unikalią saviraišką - šeimos individualumą.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7492890" y="1330347"/>
            <a:ext cx="4265217" cy="2103120"/>
          </a:xfrm>
        </p:spPr>
        <p:txBody>
          <a:bodyPr rtlCol="0"/>
          <a:lstStyle/>
          <a:p>
            <a:pPr algn="ctr" rtl="0"/>
            <a:r>
              <a:rPr lang="lt-LT" dirty="0"/>
              <a:t>ATVIRUTĖS MAMAI</a:t>
            </a:r>
            <a:br>
              <a:rPr lang="lt-LT" dirty="0"/>
            </a:br>
            <a:r>
              <a:rPr lang="lt-LT" dirty="0"/>
              <a:t>„TAU,  MAMYTE“</a:t>
            </a:r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7492890" y="3555521"/>
            <a:ext cx="4265217" cy="2168517"/>
          </a:xfrm>
        </p:spPr>
        <p:txBody>
          <a:bodyPr rtlCol="0"/>
          <a:lstStyle/>
          <a:p>
            <a:pPr rtl="0"/>
            <a:r>
              <a:rPr lang="lt-LT" dirty="0"/>
              <a:t>IŠKIRPTOS  IR NUSPALVINTOS PASIRINKTOMIS SPALVOMIS, DAILĖS PRIEMONĖMIS</a:t>
            </a:r>
          </a:p>
        </p:txBody>
      </p:sp>
      <p:pic>
        <p:nvPicPr>
          <p:cNvPr id="10" name="Paveikslėlis 9" descr="C:\Users\Gerda\Desktop\augusto\5 sav 04 27-05 01\95683433_278633200202403_5261229496152883200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93" y="1107516"/>
            <a:ext cx="6418580" cy="4333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r="24315" b="5714"/>
          <a:stretch/>
        </p:blipFill>
        <p:spPr>
          <a:xfrm rot="186765">
            <a:off x="8616250" y="1692452"/>
            <a:ext cx="1941816" cy="4711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8686" r="12709"/>
          <a:stretch/>
        </p:blipFill>
        <p:spPr>
          <a:xfrm rot="21442025">
            <a:off x="915585" y="1644405"/>
            <a:ext cx="2608241" cy="4424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Turinio vietos rezervavimo ženklas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395036" y="2160013"/>
            <a:ext cx="3140868" cy="4187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avadinimas 4"/>
          <p:cNvSpPr>
            <a:spLocks noGrp="1"/>
          </p:cNvSpPr>
          <p:nvPr>
            <p:ph type="title"/>
          </p:nvPr>
        </p:nvSpPr>
        <p:spPr>
          <a:xfrm>
            <a:off x="1004552" y="154545"/>
            <a:ext cx="10264462" cy="181592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1800"/>
              </a:spcBef>
            </a:pPr>
            <a:r>
              <a:rPr lang="lt-LT" sz="3100" dirty="0"/>
              <a:t>ATVIRUTĖS MAMAI</a:t>
            </a:r>
            <a:br>
              <a:rPr lang="lt-LT" sz="3100" dirty="0"/>
            </a:br>
            <a:r>
              <a:rPr lang="lt-LT" sz="3100" dirty="0"/>
              <a:t>„TAU,  MAMYTE“</a:t>
            </a:r>
            <a:br>
              <a:rPr lang="lt-LT" dirty="0"/>
            </a:br>
            <a:r>
              <a:rPr lang="lt-LT" sz="1800" dirty="0">
                <a:solidFill>
                  <a:srgbClr val="9A5315"/>
                </a:solidFill>
                <a:ea typeface="+mn-ea"/>
                <a:cs typeface="+mn-cs"/>
              </a:rPr>
              <a:t>IŠKIRPTOS  IR NUSPALVINTOS PASIRINKTOMIS SPALVOMIS, DAILĖS PRIEMONĖMIS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4351742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pavadinimas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931573"/>
          </a:xfrm>
        </p:spPr>
        <p:txBody>
          <a:bodyPr rtlCol="0"/>
          <a:lstStyle/>
          <a:p>
            <a:r>
              <a:rPr lang="lt-LT" dirty="0"/>
              <a:t>SKAITMENŲ IR SPALVŲ ĮTVIRTINIMAS</a:t>
            </a:r>
          </a:p>
        </p:txBody>
      </p:sp>
      <p:pic>
        <p:nvPicPr>
          <p:cNvPr id="11" name="Paveikslėlis 10" descr="C:\Users\Gerda\Desktop\augusto\5 sav 04 27-05 01\95137200_2842451752529638_5152771027784171520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62" y="1496729"/>
            <a:ext cx="3451538" cy="5102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aveikslėlis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4831" r="4000"/>
          <a:stretch/>
        </p:blipFill>
        <p:spPr>
          <a:xfrm>
            <a:off x="7778841" y="1448288"/>
            <a:ext cx="3928055" cy="5150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aveikslėlis 12"/>
          <p:cNvPicPr>
            <a:picLocks noChangeAspect="1"/>
          </p:cNvPicPr>
          <p:nvPr/>
        </p:nvPicPr>
        <p:blipFill rotWithShape="1">
          <a:blip r:embed="rId5"/>
          <a:srcRect l="13109" b="6854"/>
          <a:stretch/>
        </p:blipFill>
        <p:spPr>
          <a:xfrm>
            <a:off x="4261076" y="1461944"/>
            <a:ext cx="3240288" cy="4631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C:\Users\Gerda\Desktop\augusto\5 sav 04 27-05 01\95389848_1162594130761247_4709798370141536256_n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t="8542" r="7017" b="2180"/>
          <a:stretch/>
        </p:blipFill>
        <p:spPr bwMode="auto">
          <a:xfrm rot="21383203">
            <a:off x="1881790" y="1046635"/>
            <a:ext cx="4610636" cy="5331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2" t="10550" r="14476" b="10973"/>
          <a:stretch/>
        </p:blipFill>
        <p:spPr>
          <a:xfrm rot="5577486">
            <a:off x="6573770" y="1694350"/>
            <a:ext cx="5251272" cy="403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4924697" y="653142"/>
            <a:ext cx="7001140" cy="1567544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lt-LT" dirty="0"/>
              <a:t>DĖLIONĖS UŽDUOTIS-  REIKIA IŠKIRPTI IR SUDĖLIOTI</a:t>
            </a: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veikslėlis 9"/>
          <p:cNvPicPr>
            <a:picLocks noChangeAspect="1"/>
          </p:cNvPicPr>
          <p:nvPr/>
        </p:nvPicPr>
        <p:blipFill rotWithShape="1">
          <a:blip r:embed="rId3"/>
          <a:srcRect l="9102"/>
          <a:stretch/>
        </p:blipFill>
        <p:spPr>
          <a:xfrm rot="21412893">
            <a:off x="657086" y="1043189"/>
            <a:ext cx="3773247" cy="5534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aveikslėlis 10" descr="C:\Users\Gerda\Desktop\augusto\5 sav 04 27-05 01\95084300_3066733796741508_7880335381143486464_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21" y="1635618"/>
            <a:ext cx="2874434" cy="4837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aveikslėlis 11" descr="C:\Users\Gerda\Desktop\augusto\5 sav 04 27-05 01\95772704_935319360238011_6598210213617074176_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609">
            <a:off x="8191017" y="1514103"/>
            <a:ext cx="3458064" cy="4881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966651" y="195943"/>
            <a:ext cx="10221357" cy="1302502"/>
          </a:xfrm>
        </p:spPr>
        <p:txBody>
          <a:bodyPr rtlCol="0">
            <a:normAutofit/>
          </a:bodyPr>
          <a:lstStyle/>
          <a:p>
            <a:pPr algn="ctr"/>
            <a:r>
              <a:rPr lang="lt-LT" sz="2800" dirty="0"/>
              <a:t>LAVINAME RANKĄ : APVEDŽIOJOME  IR NUSPALVINOME  GĖLES MAMYTĖMS IR „VEDĖME“ PER LABIRINTUS</a:t>
            </a:r>
          </a:p>
        </p:txBody>
      </p:sp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xfrm>
            <a:off x="7968343" y="705393"/>
            <a:ext cx="3788228" cy="3056709"/>
          </a:xfrm>
        </p:spPr>
        <p:txBody>
          <a:bodyPr>
            <a:normAutofit/>
          </a:bodyPr>
          <a:lstStyle/>
          <a:p>
            <a:pPr algn="ctr"/>
            <a:r>
              <a:rPr lang="lt-LT" sz="2400" dirty="0"/>
              <a:t>SPRENDĖME GALVOSŪKIUS- IEŠKOJOME  SKIRTUMŲ PATEIKTOJE  UŽDUOTYJE</a:t>
            </a:r>
            <a:endParaRPr lang="en-US" sz="2400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8112"/>
          <a:stretch/>
        </p:blipFill>
        <p:spPr>
          <a:xfrm rot="5400000">
            <a:off x="2698574" y="1019553"/>
            <a:ext cx="6058977" cy="448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56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Gamtos iliustracija 16 x 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45_TF03431377" id="{0C2853EC-1ECD-4152-A428-C61102A371B0}" vid="{6F6216AD-9016-493B-9106-344882587320}"/>
    </a:ext>
  </a:extLst>
</a:theme>
</file>

<file path=ppt/theme/theme2.xml><?xml version="1.0" encoding="utf-8"?>
<a:theme xmlns:a="http://schemas.openxmlformats.org/drawingml/2006/main" name="„Office“ tema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„Office“ tema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Pateiktis gamtos tema su iliustruotu kraštovaizdžiu (plačiaekranė)</Template>
  <TotalTime>138</TotalTime>
  <Words>330</Words>
  <Application>Microsoft Office PowerPoint</Application>
  <PresentationFormat>Widescreen</PresentationFormat>
  <Paragraphs>35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Segoe Print</vt:lpstr>
      <vt:lpstr>Wingdings</vt:lpstr>
      <vt:lpstr>Gamtos iliustracija 16 x 9</vt:lpstr>
      <vt:lpstr>KAUNO SANATORINIO LOPŠELIO DARŽELIO  „PUŠYNĖLIS“ IKIMOKYKLINĖS  „ŽIOGELIŲ“  GRUPĖS</vt:lpstr>
      <vt:lpstr>Šios savaitės tema: Tau, mamyte. Keliami šie uždaviniai :</vt:lpstr>
      <vt:lpstr>VEIKLŲ ORGANIZIMAS</vt:lpstr>
      <vt:lpstr>ATVIRUTĖS MAMAI „TAU,  MAMYTE“</vt:lpstr>
      <vt:lpstr>ATVIRUTĖS MAMAI „TAU,  MAMYTE“ IŠKIRPTOS  IR NUSPALVINTOS PASIRINKTOMIS SPALVOMIS, DAILĖS PRIEMONĖMIS</vt:lpstr>
      <vt:lpstr>SKAITMENŲ IR SPALVŲ ĮTVIRTINIMAS</vt:lpstr>
      <vt:lpstr>DĖLIONĖS UŽDUOTIS-  REIKIA IŠKIRPTI IR SUDĖLIOTI</vt:lpstr>
      <vt:lpstr>LAVINAME RANKĄ : APVEDŽIOJOME  IR NUSPALVINOME  GĖLES MAMYTĖMS IR „VEDĖME“ PER LABIRINTUS</vt:lpstr>
      <vt:lpstr>SPRENDĖME GALVOSŪKIUS- IEŠKOJOME  SKIRTUMŲ PATEIKTOJE  UŽDUOTYJE</vt:lpstr>
      <vt:lpstr>MENINĖ  RAIŠKA - PROCESE  IR JAU SUKURTA </vt:lpstr>
      <vt:lpstr>KAI KURIE UGDYTINIŲ TĖVELIAI  ATSIŽVELGĖ Į PRAŠYMĄ  REFLEKTUOTI APIE VAIKO PASIRINKTOS VEIKLOS PROCESĄ- ANT VEIKLOS PARAŠYTI KOMENTARAI APIE SŪNAUS DARBELĮ IR JO PASIEKIMUS</vt:lpstr>
      <vt:lpstr>DĖKOJAME  UŽ BENDRADBIAVIMĄ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KAUNO SANATORINIO LOPŠELIO DARŽELIO  „PUŠYNĖLIS“ IKIMOKYKLINĖS  „ŽIOGELIŲ“  GRUPĖS</dc:title>
  <dc:creator>Pusynelis2017-2</dc:creator>
  <cp:lastModifiedBy>Vaida Alūzaitė</cp:lastModifiedBy>
  <cp:revision>17</cp:revision>
  <dcterms:created xsi:type="dcterms:W3CDTF">2020-05-02T10:01:09Z</dcterms:created>
  <dcterms:modified xsi:type="dcterms:W3CDTF">2020-05-07T13:14:44Z</dcterms:modified>
</cp:coreProperties>
</file>