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13"/>
  </p:notesMasterIdLst>
  <p:handoutMasterIdLst>
    <p:handoutMasterId r:id="rId14"/>
  </p:handoutMasterIdLst>
  <p:sldIdLst>
    <p:sldId id="311" r:id="rId2"/>
    <p:sldId id="482" r:id="rId3"/>
    <p:sldId id="501" r:id="rId4"/>
    <p:sldId id="489" r:id="rId5"/>
    <p:sldId id="493" r:id="rId6"/>
    <p:sldId id="492" r:id="rId7"/>
    <p:sldId id="497" r:id="rId8"/>
    <p:sldId id="498" r:id="rId9"/>
    <p:sldId id="499" r:id="rId10"/>
    <p:sldId id="500" r:id="rId11"/>
    <p:sldId id="474" r:id="rId12"/>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180829s" initials="2" lastIdx="1" clrIdx="0">
    <p:extLst>
      <p:ext uri="{19B8F6BF-5375-455C-9EA6-DF929625EA0E}">
        <p15:presenceInfo xmlns:p15="http://schemas.microsoft.com/office/powerpoint/2012/main" userId="20180829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7" autoAdjust="0"/>
    <p:restoredTop sz="94524" autoAdjust="0"/>
  </p:normalViewPr>
  <p:slideViewPr>
    <p:cSldViewPr>
      <p:cViewPr varScale="1">
        <p:scale>
          <a:sx n="148" d="100"/>
          <a:sy n="148" d="100"/>
        </p:scale>
        <p:origin x="1506" y="114"/>
      </p:cViewPr>
      <p:guideLst>
        <p:guide orient="horz" pos="2381"/>
        <p:guide pos="3175"/>
      </p:guideLst>
    </p:cSldViewPr>
  </p:slideViewPr>
  <p:outlineViewPr>
    <p:cViewPr>
      <p:scale>
        <a:sx n="33" d="100"/>
        <a:sy n="33" d="100"/>
      </p:scale>
      <p:origin x="0" y="5742"/>
    </p:cViewPr>
  </p:outlineViewPr>
  <p:notesTextViewPr>
    <p:cViewPr>
      <p:scale>
        <a:sx n="1" d="1"/>
        <a:sy n="1" d="1"/>
      </p:scale>
      <p:origin x="0" y="0"/>
    </p:cViewPr>
  </p:notesTextViewPr>
  <p:sorterViewPr>
    <p:cViewPr>
      <p:scale>
        <a:sx n="120" d="100"/>
        <a:sy n="120" d="100"/>
      </p:scale>
      <p:origin x="0" y="6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lt-LT" sz="1400" b="0" i="0" u="none" strike="noStrike" kern="1200">
              <a:ln>
                <a:noFill/>
              </a:ln>
              <a:latin typeface="Arial" pitchFamily="18"/>
              <a:ea typeface="Andale Sans UI" pitchFamily="2"/>
              <a:cs typeface="Tahoma"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lt-LT" sz="1400" b="0" i="0" u="none" strike="noStrike" kern="1200">
              <a:ln>
                <a:noFill/>
              </a:ln>
              <a:latin typeface="Arial" pitchFamily="18"/>
              <a:ea typeface="Andale Sans UI" pitchFamily="2"/>
              <a:cs typeface="Tahoma"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lt-LT" sz="1400" b="0" i="0" u="none" strike="noStrike" kern="1200">
              <a:ln>
                <a:noFill/>
              </a:ln>
              <a:latin typeface="Arial" pitchFamily="18"/>
              <a:ea typeface="Andale Sans UI" pitchFamily="2"/>
              <a:cs typeface="Tahoma"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CBAAB1E8-C2C7-44C8-B9A2-84AD7D4CBB9C}" type="slidenum">
              <a:t>‹#›</a:t>
            </a:fld>
            <a:endParaRPr lang="lt-LT" sz="1400" b="0" i="0" u="none" strike="noStrike" kern="1200">
              <a:ln>
                <a:noFill/>
              </a:ln>
              <a:latin typeface="Arial" pitchFamily="18"/>
              <a:ea typeface="Andale Sans UI" pitchFamily="2"/>
              <a:cs typeface="Tahoma" pitchFamily="2"/>
            </a:endParaRPr>
          </a:p>
        </p:txBody>
      </p:sp>
    </p:spTree>
    <p:extLst>
      <p:ext uri="{BB962C8B-B14F-4D97-AF65-F5344CB8AC3E}">
        <p14:creationId xmlns:p14="http://schemas.microsoft.com/office/powerpoint/2010/main" val="3139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x-none" sz="1400" kern="1200">
                <a:latin typeface="Times New Roman" pitchFamily="18"/>
                <a:ea typeface="Andale Sans UI" pitchFamily="2"/>
                <a:cs typeface="Tahoma" pitchFamily="2"/>
              </a:defRPr>
            </a:lvl1pPr>
          </a:lstStyle>
          <a:p>
            <a:pPr lvl="0"/>
            <a:fld id="{0B93C724-FA9F-41D1-BDF1-1031A043D317}" type="slidenum">
              <a:t>‹#›</a:t>
            </a:fld>
            <a:endParaRPr lang="x-none"/>
          </a:p>
        </p:txBody>
      </p:sp>
    </p:spTree>
    <p:extLst>
      <p:ext uri="{BB962C8B-B14F-4D97-AF65-F5344CB8AC3E}">
        <p14:creationId xmlns:p14="http://schemas.microsoft.com/office/powerpoint/2010/main" val="630979448"/>
      </p:ext>
    </p:extLst>
  </p:cSld>
  <p:clrMap bg1="lt1" tx1="dk1" bg2="lt2" tx2="dk2" accent1="accent1" accent2="accent2" accent3="accent3" accent4="accent4" accent5="accent5" accent6="accent6" hlink="hlink" folHlink="folHlink"/>
  <p:notesStyle>
    <a:lvl1pPr marL="216000" marR="0" indent="0" rtl="0" hangingPunct="0">
      <a:tabLst/>
      <a:defRPr lang="x-none" sz="2000" b="0" i="0" u="none" strike="noStrike" kern="1200">
        <a:ln>
          <a:noFill/>
        </a:ln>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0080627" cy="75596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1"/>
            <a:ext cx="2541159" cy="7559676"/>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2094881" y="1237197"/>
            <a:ext cx="7269075" cy="2631887"/>
          </a:xfrm>
        </p:spPr>
        <p:txBody>
          <a:bodyPr anchor="b">
            <a:normAutofit/>
          </a:bodyPr>
          <a:lstStyle>
            <a:lvl1pPr algn="l">
              <a:defRPr sz="5291"/>
            </a:lvl1pPr>
          </a:lstStyle>
          <a:p>
            <a:r>
              <a:rPr lang="lt-LT"/>
              <a:t>Spustelėję redaguokite stilių</a:t>
            </a:r>
            <a:endParaRPr lang="en-US" dirty="0"/>
          </a:p>
        </p:txBody>
      </p:sp>
      <p:sp>
        <p:nvSpPr>
          <p:cNvPr id="3" name="Subtitle 2"/>
          <p:cNvSpPr>
            <a:spLocks noGrp="1"/>
          </p:cNvSpPr>
          <p:nvPr>
            <p:ph type="subTitle" idx="1"/>
          </p:nvPr>
        </p:nvSpPr>
        <p:spPr>
          <a:xfrm>
            <a:off x="2094881" y="3970580"/>
            <a:ext cx="7269075" cy="1825171"/>
          </a:xfrm>
        </p:spPr>
        <p:txBody>
          <a:bodyPr>
            <a:normAutofit/>
          </a:bodyPr>
          <a:lstStyle>
            <a:lvl1pPr marL="0" indent="0" algn="l">
              <a:buNone/>
              <a:defRPr sz="2205" cap="all" baseline="0">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6395257" y="5963746"/>
            <a:ext cx="2268141" cy="402483"/>
          </a:xfrm>
        </p:spPr>
        <p:txBody>
          <a:bodyPr/>
          <a:lstStyle/>
          <a:p>
            <a:pPr lvl="0"/>
            <a:endParaRPr lang="x-none"/>
          </a:p>
        </p:txBody>
      </p:sp>
      <p:sp>
        <p:nvSpPr>
          <p:cNvPr id="5" name="Footer Placeholder 4"/>
          <p:cNvSpPr>
            <a:spLocks noGrp="1"/>
          </p:cNvSpPr>
          <p:nvPr>
            <p:ph type="ftr" sz="quarter" idx="11"/>
          </p:nvPr>
        </p:nvSpPr>
        <p:spPr>
          <a:xfrm>
            <a:off x="2094880" y="5963746"/>
            <a:ext cx="4237374" cy="402483"/>
          </a:xfrm>
        </p:spPr>
        <p:txBody>
          <a:bodyPr/>
          <a:lstStyle/>
          <a:p>
            <a:pPr lvl="0"/>
            <a:endParaRPr lang="x-none"/>
          </a:p>
        </p:txBody>
      </p:sp>
      <p:sp>
        <p:nvSpPr>
          <p:cNvPr id="6" name="Slide Number Placeholder 5"/>
          <p:cNvSpPr>
            <a:spLocks noGrp="1"/>
          </p:cNvSpPr>
          <p:nvPr>
            <p:ph type="sldNum" sz="quarter" idx="12"/>
          </p:nvPr>
        </p:nvSpPr>
        <p:spPr>
          <a:xfrm>
            <a:off x="8726403" y="5963744"/>
            <a:ext cx="637554" cy="402483"/>
          </a:xfrm>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37166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43744" y="4745097"/>
            <a:ext cx="8195762" cy="903187"/>
          </a:xfrm>
        </p:spPr>
        <p:txBody>
          <a:bodyPr anchor="b">
            <a:normAutofit/>
          </a:bodyPr>
          <a:lstStyle>
            <a:lvl1pPr>
              <a:defRPr sz="3527"/>
            </a:lvl1pPr>
          </a:lstStyle>
          <a:p>
            <a:r>
              <a:rPr lang="lt-LT"/>
              <a:t>Spustelėję redaguokite stilių</a:t>
            </a:r>
            <a:endParaRPr lang="en-US" dirty="0"/>
          </a:p>
        </p:txBody>
      </p:sp>
      <p:sp>
        <p:nvSpPr>
          <p:cNvPr id="3" name="Picture Placeholder 2"/>
          <p:cNvSpPr>
            <a:spLocks noGrp="1" noChangeAspect="1"/>
          </p:cNvSpPr>
          <p:nvPr>
            <p:ph type="pic" idx="1"/>
          </p:nvPr>
        </p:nvSpPr>
        <p:spPr>
          <a:xfrm>
            <a:off x="943744" y="668472"/>
            <a:ext cx="8195762" cy="3637394"/>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527"/>
            </a:lvl1pPr>
          </a:lstStyle>
          <a:p>
            <a:pPr marL="0" lvl="0" indent="0">
              <a:buNone/>
            </a:pPr>
            <a:r>
              <a:rPr lang="lt-LT"/>
              <a:t>Spustelėkite piktogramą norėdami įtraukti paveikslėlį</a:t>
            </a:r>
            <a:endParaRPr lang="en-US" dirty="0"/>
          </a:p>
        </p:txBody>
      </p:sp>
      <p:sp>
        <p:nvSpPr>
          <p:cNvPr id="4" name="Text Placeholder 3"/>
          <p:cNvSpPr>
            <a:spLocks noGrp="1"/>
          </p:cNvSpPr>
          <p:nvPr>
            <p:ph type="body" sz="half" idx="2"/>
          </p:nvPr>
        </p:nvSpPr>
        <p:spPr>
          <a:xfrm>
            <a:off x="943707" y="5648283"/>
            <a:ext cx="8194525" cy="752299"/>
          </a:xfrm>
        </p:spPr>
        <p:txBody>
          <a:bodyPr>
            <a:normAutofit/>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114917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43783" y="671971"/>
            <a:ext cx="8190470" cy="3779838"/>
          </a:xfrm>
        </p:spPr>
        <p:txBody>
          <a:bodyPr anchor="ctr">
            <a:normAutofit/>
          </a:bodyPr>
          <a:lstStyle>
            <a:lvl1pPr>
              <a:defRPr sz="3968"/>
            </a:lvl1pPr>
          </a:lstStyle>
          <a:p>
            <a:r>
              <a:rPr lang="lt-LT"/>
              <a:t>Spustelėję redaguokite stilių</a:t>
            </a:r>
            <a:endParaRPr lang="en-US" dirty="0"/>
          </a:p>
        </p:txBody>
      </p:sp>
      <p:sp>
        <p:nvSpPr>
          <p:cNvPr id="4" name="Text Placeholder 3"/>
          <p:cNvSpPr>
            <a:spLocks noGrp="1"/>
          </p:cNvSpPr>
          <p:nvPr>
            <p:ph type="body" sz="half" idx="2"/>
          </p:nvPr>
        </p:nvSpPr>
        <p:spPr>
          <a:xfrm>
            <a:off x="943745" y="4871791"/>
            <a:ext cx="8189233" cy="1511934"/>
          </a:xfrm>
        </p:spPr>
        <p:txBody>
          <a:bodyPr anchor="ctr">
            <a:normAutofit/>
          </a:bodyPr>
          <a:lstStyle>
            <a:lvl1pPr marL="0" indent="0">
              <a:buNone/>
              <a:defRPr sz="198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63352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95761" y="671972"/>
            <a:ext cx="7691729" cy="3029634"/>
          </a:xfrm>
        </p:spPr>
        <p:txBody>
          <a:bodyPr anchor="ctr">
            <a:normAutofit/>
          </a:bodyPr>
          <a:lstStyle>
            <a:lvl1pPr>
              <a:defRPr sz="3968"/>
            </a:lvl1pPr>
          </a:lstStyle>
          <a:p>
            <a:r>
              <a:rPr lang="lt-LT"/>
              <a:t>Spustelėję redaguokite stilių</a:t>
            </a:r>
            <a:endParaRPr lang="en-US" dirty="0"/>
          </a:p>
        </p:txBody>
      </p:sp>
      <p:sp>
        <p:nvSpPr>
          <p:cNvPr id="12" name="Text Placeholder 3"/>
          <p:cNvSpPr>
            <a:spLocks noGrp="1"/>
          </p:cNvSpPr>
          <p:nvPr>
            <p:ph type="body" sz="half" idx="13"/>
          </p:nvPr>
        </p:nvSpPr>
        <p:spPr>
          <a:xfrm>
            <a:off x="1422669" y="3709903"/>
            <a:ext cx="7236601" cy="605136"/>
          </a:xfrm>
        </p:spPr>
        <p:txBody>
          <a:bodyPr anchor="t">
            <a:normAutofit/>
          </a:bodyPr>
          <a:lstStyle>
            <a:lvl1pPr marL="0" indent="0">
              <a:buNone/>
              <a:defRPr sz="1543"/>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4" name="Text Placeholder 3"/>
          <p:cNvSpPr>
            <a:spLocks noGrp="1"/>
          </p:cNvSpPr>
          <p:nvPr>
            <p:ph type="body" sz="half" idx="2"/>
          </p:nvPr>
        </p:nvSpPr>
        <p:spPr>
          <a:xfrm>
            <a:off x="943745" y="4750887"/>
            <a:ext cx="8190510" cy="1641894"/>
          </a:xfrm>
        </p:spPr>
        <p:txBody>
          <a:bodyPr anchor="ctr">
            <a:normAutofit/>
          </a:bodyPr>
          <a:lstStyle>
            <a:lvl1pPr marL="0" indent="0">
              <a:buNone/>
              <a:defRPr sz="198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
        <p:nvSpPr>
          <p:cNvPr id="52" name="TextBox 51"/>
          <p:cNvSpPr txBox="1"/>
          <p:nvPr/>
        </p:nvSpPr>
        <p:spPr>
          <a:xfrm>
            <a:off x="767930" y="791967"/>
            <a:ext cx="504031"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18" dirty="0">
                <a:solidFill>
                  <a:schemeClr val="tx1"/>
                </a:solidFill>
                <a:effectLst/>
              </a:rPr>
              <a:t>“</a:t>
            </a:r>
          </a:p>
        </p:txBody>
      </p:sp>
      <p:sp>
        <p:nvSpPr>
          <p:cNvPr id="53" name="TextBox 52"/>
          <p:cNvSpPr txBox="1"/>
          <p:nvPr/>
        </p:nvSpPr>
        <p:spPr>
          <a:xfrm>
            <a:off x="8618221" y="3047870"/>
            <a:ext cx="504031"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18" dirty="0">
                <a:solidFill>
                  <a:schemeClr val="tx1"/>
                </a:solidFill>
                <a:effectLst/>
              </a:rPr>
              <a:t>”</a:t>
            </a:r>
          </a:p>
        </p:txBody>
      </p:sp>
    </p:spTree>
    <p:extLst>
      <p:ext uri="{BB962C8B-B14F-4D97-AF65-F5344CB8AC3E}">
        <p14:creationId xmlns:p14="http://schemas.microsoft.com/office/powerpoint/2010/main" val="3435854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943745" y="2352387"/>
            <a:ext cx="8190509" cy="2768833"/>
          </a:xfrm>
        </p:spPr>
        <p:txBody>
          <a:bodyPr anchor="b">
            <a:normAutofit/>
          </a:bodyPr>
          <a:lstStyle>
            <a:lvl1pPr>
              <a:defRPr sz="3968"/>
            </a:lvl1pPr>
          </a:lstStyle>
          <a:p>
            <a:r>
              <a:rPr lang="lt-LT"/>
              <a:t>Spustelėję redaguokite stilių</a:t>
            </a:r>
            <a:endParaRPr lang="en-US" dirty="0"/>
          </a:p>
        </p:txBody>
      </p:sp>
      <p:sp>
        <p:nvSpPr>
          <p:cNvPr id="4" name="Text Placeholder 3"/>
          <p:cNvSpPr>
            <a:spLocks noGrp="1"/>
          </p:cNvSpPr>
          <p:nvPr>
            <p:ph type="body" sz="half" idx="2"/>
          </p:nvPr>
        </p:nvSpPr>
        <p:spPr>
          <a:xfrm>
            <a:off x="943706" y="5134202"/>
            <a:ext cx="8189272" cy="1257349"/>
          </a:xfrm>
        </p:spPr>
        <p:txBody>
          <a:bodyPr anchor="t">
            <a:normAutofit/>
          </a:bodyPr>
          <a:lstStyle>
            <a:lvl1pPr marL="0" indent="0">
              <a:buNone/>
              <a:defRPr sz="198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73748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15" name="Title 1"/>
          <p:cNvSpPr>
            <a:spLocks noGrp="1"/>
          </p:cNvSpPr>
          <p:nvPr>
            <p:ph type="title"/>
          </p:nvPr>
        </p:nvSpPr>
        <p:spPr>
          <a:xfrm>
            <a:off x="943747" y="671971"/>
            <a:ext cx="8190507" cy="2099910"/>
          </a:xfrm>
        </p:spPr>
        <p:txBody>
          <a:bodyPr/>
          <a:lstStyle/>
          <a:p>
            <a:r>
              <a:rPr lang="lt-LT"/>
              <a:t>Spustelėję redaguokite stilių</a:t>
            </a:r>
            <a:endParaRPr lang="en-US" dirty="0"/>
          </a:p>
        </p:txBody>
      </p:sp>
      <p:sp>
        <p:nvSpPr>
          <p:cNvPr id="7" name="Text Placeholder 2"/>
          <p:cNvSpPr>
            <a:spLocks noGrp="1"/>
          </p:cNvSpPr>
          <p:nvPr>
            <p:ph type="body" idx="1"/>
          </p:nvPr>
        </p:nvSpPr>
        <p:spPr>
          <a:xfrm>
            <a:off x="943745" y="2948100"/>
            <a:ext cx="2643269" cy="755968"/>
          </a:xfrm>
        </p:spPr>
        <p:txBody>
          <a:bodyPr anchor="b">
            <a:noAutofit/>
          </a:bodyPr>
          <a:lstStyle>
            <a:lvl1pPr marL="0" indent="0">
              <a:lnSpc>
                <a:spcPct val="90000"/>
              </a:lnSpc>
              <a:buNone/>
              <a:defRPr sz="2205"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8" name="Text Placeholder 3"/>
          <p:cNvSpPr>
            <a:spLocks noGrp="1"/>
          </p:cNvSpPr>
          <p:nvPr>
            <p:ph type="body" sz="half" idx="15"/>
          </p:nvPr>
        </p:nvSpPr>
        <p:spPr>
          <a:xfrm>
            <a:off x="943746" y="3704068"/>
            <a:ext cx="2641900" cy="2679657"/>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lt-LT"/>
              <a:t>Spustelėkite, kad galėtumėte redaguoti šablono teksto stilius</a:t>
            </a:r>
          </a:p>
        </p:txBody>
      </p:sp>
      <p:sp>
        <p:nvSpPr>
          <p:cNvPr id="9" name="Text Placeholder 4"/>
          <p:cNvSpPr>
            <a:spLocks noGrp="1"/>
          </p:cNvSpPr>
          <p:nvPr>
            <p:ph type="body" sz="quarter" idx="3"/>
          </p:nvPr>
        </p:nvSpPr>
        <p:spPr>
          <a:xfrm>
            <a:off x="3732913" y="2951596"/>
            <a:ext cx="2632923" cy="755968"/>
          </a:xfrm>
        </p:spPr>
        <p:txBody>
          <a:bodyPr anchor="b">
            <a:noAutofit/>
          </a:bodyPr>
          <a:lstStyle>
            <a:lvl1pPr marL="0" indent="0">
              <a:lnSpc>
                <a:spcPct val="90000"/>
              </a:lnSpc>
              <a:buNone/>
              <a:defRPr sz="2205"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10" name="Text Placeholder 3"/>
          <p:cNvSpPr>
            <a:spLocks noGrp="1"/>
          </p:cNvSpPr>
          <p:nvPr>
            <p:ph type="body" sz="half" idx="16"/>
          </p:nvPr>
        </p:nvSpPr>
        <p:spPr>
          <a:xfrm>
            <a:off x="3732913" y="3707564"/>
            <a:ext cx="2633660" cy="2679657"/>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lt-LT"/>
              <a:t>Spustelėkite, kad galėtumėte redaguoti šablono teksto stilius</a:t>
            </a:r>
          </a:p>
        </p:txBody>
      </p:sp>
      <p:sp>
        <p:nvSpPr>
          <p:cNvPr id="11" name="Text Placeholder 4"/>
          <p:cNvSpPr>
            <a:spLocks noGrp="1"/>
          </p:cNvSpPr>
          <p:nvPr>
            <p:ph type="body" sz="quarter" idx="13"/>
          </p:nvPr>
        </p:nvSpPr>
        <p:spPr>
          <a:xfrm>
            <a:off x="6492579" y="2948100"/>
            <a:ext cx="2641673" cy="755968"/>
          </a:xfrm>
        </p:spPr>
        <p:txBody>
          <a:bodyPr anchor="b">
            <a:noAutofit/>
          </a:bodyPr>
          <a:lstStyle>
            <a:lvl1pPr marL="0" indent="0">
              <a:lnSpc>
                <a:spcPct val="90000"/>
              </a:lnSpc>
              <a:buNone/>
              <a:defRPr sz="2205"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12" name="Text Placeholder 3"/>
          <p:cNvSpPr>
            <a:spLocks noGrp="1"/>
          </p:cNvSpPr>
          <p:nvPr>
            <p:ph type="body" sz="half" idx="17"/>
          </p:nvPr>
        </p:nvSpPr>
        <p:spPr>
          <a:xfrm>
            <a:off x="6492579" y="3704068"/>
            <a:ext cx="2641673" cy="2679657"/>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pPr lvl="0"/>
            <a:endParaRPr lang="x-none"/>
          </a:p>
        </p:txBody>
      </p:sp>
      <p:sp>
        <p:nvSpPr>
          <p:cNvPr id="4" name="Footer Placeholder 3"/>
          <p:cNvSpPr>
            <a:spLocks noGrp="1"/>
          </p:cNvSpPr>
          <p:nvPr>
            <p:ph type="ftr" sz="quarter" idx="11"/>
          </p:nvPr>
        </p:nvSpPr>
        <p:spPr/>
        <p:txBody>
          <a:bodyPr/>
          <a:lstStyle/>
          <a:p>
            <a:pPr lvl="0"/>
            <a:endParaRPr lang="x-none"/>
          </a:p>
        </p:txBody>
      </p:sp>
      <p:sp>
        <p:nvSpPr>
          <p:cNvPr id="5" name="Slide Number Placeholder 4"/>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03554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30" name="Title 1"/>
          <p:cNvSpPr>
            <a:spLocks noGrp="1"/>
          </p:cNvSpPr>
          <p:nvPr>
            <p:ph type="title"/>
          </p:nvPr>
        </p:nvSpPr>
        <p:spPr>
          <a:xfrm>
            <a:off x="943746" y="671971"/>
            <a:ext cx="8190507" cy="2099910"/>
          </a:xfrm>
        </p:spPr>
        <p:txBody>
          <a:bodyPr/>
          <a:lstStyle/>
          <a:p>
            <a:r>
              <a:rPr lang="lt-LT"/>
              <a:t>Spustelėję redaguokite stilių</a:t>
            </a:r>
            <a:endParaRPr lang="en-US" dirty="0"/>
          </a:p>
        </p:txBody>
      </p:sp>
      <p:sp>
        <p:nvSpPr>
          <p:cNvPr id="19" name="Text Placeholder 2"/>
          <p:cNvSpPr>
            <a:spLocks noGrp="1"/>
          </p:cNvSpPr>
          <p:nvPr>
            <p:ph type="body" idx="1"/>
          </p:nvPr>
        </p:nvSpPr>
        <p:spPr>
          <a:xfrm>
            <a:off x="943747" y="4855251"/>
            <a:ext cx="2641898" cy="635222"/>
          </a:xfrm>
        </p:spPr>
        <p:txBody>
          <a:bodyPr anchor="b">
            <a:noAutofit/>
          </a:bodyPr>
          <a:lstStyle>
            <a:lvl1pPr marL="0" indent="0">
              <a:lnSpc>
                <a:spcPct val="90000"/>
              </a:lnSpc>
              <a:buNone/>
              <a:defRPr sz="2205"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20" name="Picture Placeholder 2"/>
          <p:cNvSpPr>
            <a:spLocks noGrp="1" noChangeAspect="1"/>
          </p:cNvSpPr>
          <p:nvPr>
            <p:ph type="pic" idx="15"/>
          </p:nvPr>
        </p:nvSpPr>
        <p:spPr>
          <a:xfrm>
            <a:off x="943747" y="2939871"/>
            <a:ext cx="2641898" cy="1679928"/>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84" dirty="0"/>
            </a:lvl1pPr>
          </a:lstStyle>
          <a:p>
            <a:pPr marL="0" lvl="0" indent="0">
              <a:buNone/>
            </a:pPr>
            <a:r>
              <a:rPr lang="lt-LT"/>
              <a:t>Spustelėkite piktogramą norėdami įtraukti paveikslėlį</a:t>
            </a:r>
            <a:endParaRPr lang="en-US" dirty="0"/>
          </a:p>
        </p:txBody>
      </p:sp>
      <p:sp>
        <p:nvSpPr>
          <p:cNvPr id="21" name="Text Placeholder 3"/>
          <p:cNvSpPr>
            <a:spLocks noGrp="1"/>
          </p:cNvSpPr>
          <p:nvPr>
            <p:ph type="body" sz="half" idx="18"/>
          </p:nvPr>
        </p:nvSpPr>
        <p:spPr>
          <a:xfrm>
            <a:off x="943747" y="5490475"/>
            <a:ext cx="2641898" cy="901520"/>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lt-LT"/>
              <a:t>Spustelėkite, kad galėtumėte redaguoti šablono teksto stilius</a:t>
            </a:r>
          </a:p>
        </p:txBody>
      </p:sp>
      <p:sp>
        <p:nvSpPr>
          <p:cNvPr id="22" name="Text Placeholder 4"/>
          <p:cNvSpPr>
            <a:spLocks noGrp="1"/>
          </p:cNvSpPr>
          <p:nvPr>
            <p:ph type="body" sz="quarter" idx="3"/>
          </p:nvPr>
        </p:nvSpPr>
        <p:spPr>
          <a:xfrm>
            <a:off x="3711652" y="4855251"/>
            <a:ext cx="2646164" cy="635222"/>
          </a:xfrm>
        </p:spPr>
        <p:txBody>
          <a:bodyPr anchor="b">
            <a:noAutofit/>
          </a:bodyPr>
          <a:lstStyle>
            <a:lvl1pPr marL="0" indent="0">
              <a:lnSpc>
                <a:spcPct val="90000"/>
              </a:lnSpc>
              <a:buNone/>
              <a:defRPr sz="2205"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23" name="Picture Placeholder 2"/>
          <p:cNvSpPr>
            <a:spLocks noGrp="1" noChangeAspect="1"/>
          </p:cNvSpPr>
          <p:nvPr>
            <p:ph type="pic" idx="21"/>
          </p:nvPr>
        </p:nvSpPr>
        <p:spPr>
          <a:xfrm>
            <a:off x="3711653" y="2939871"/>
            <a:ext cx="2644957" cy="1679928"/>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84" dirty="0"/>
            </a:lvl1pPr>
          </a:lstStyle>
          <a:p>
            <a:pPr marL="0" lvl="0" indent="0">
              <a:buNone/>
            </a:pPr>
            <a:r>
              <a:rPr lang="lt-LT"/>
              <a:t>Spustelėkite piktogramą norėdami įtraukti paveikslėlį</a:t>
            </a:r>
            <a:endParaRPr lang="en-US" dirty="0"/>
          </a:p>
        </p:txBody>
      </p:sp>
      <p:sp>
        <p:nvSpPr>
          <p:cNvPr id="24" name="Text Placeholder 3"/>
          <p:cNvSpPr>
            <a:spLocks noGrp="1"/>
          </p:cNvSpPr>
          <p:nvPr>
            <p:ph type="body" sz="half" idx="19"/>
          </p:nvPr>
        </p:nvSpPr>
        <p:spPr>
          <a:xfrm>
            <a:off x="3710445" y="5490472"/>
            <a:ext cx="2646164" cy="893252"/>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lt-LT"/>
              <a:t>Spustelėkite, kad galėtumėte redaguoti šablono teksto stilius</a:t>
            </a:r>
          </a:p>
        </p:txBody>
      </p:sp>
      <p:sp>
        <p:nvSpPr>
          <p:cNvPr id="25" name="Text Placeholder 4"/>
          <p:cNvSpPr>
            <a:spLocks noGrp="1"/>
          </p:cNvSpPr>
          <p:nvPr>
            <p:ph type="body" sz="quarter" idx="13"/>
          </p:nvPr>
        </p:nvSpPr>
        <p:spPr>
          <a:xfrm>
            <a:off x="6492683" y="4855250"/>
            <a:ext cx="2638178" cy="635222"/>
          </a:xfrm>
        </p:spPr>
        <p:txBody>
          <a:bodyPr anchor="b">
            <a:noAutofit/>
          </a:bodyPr>
          <a:lstStyle>
            <a:lvl1pPr marL="0" indent="0">
              <a:lnSpc>
                <a:spcPct val="90000"/>
              </a:lnSpc>
              <a:buNone/>
              <a:defRPr sz="2205"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26" name="Picture Placeholder 2"/>
          <p:cNvSpPr>
            <a:spLocks noGrp="1" noChangeAspect="1"/>
          </p:cNvSpPr>
          <p:nvPr>
            <p:ph type="pic" idx="22"/>
          </p:nvPr>
        </p:nvSpPr>
        <p:spPr>
          <a:xfrm>
            <a:off x="6492580" y="2939871"/>
            <a:ext cx="2641674" cy="1679928"/>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84" dirty="0"/>
            </a:lvl1pPr>
          </a:lstStyle>
          <a:p>
            <a:pPr marL="0" lvl="0" indent="0">
              <a:buNone/>
            </a:pPr>
            <a:r>
              <a:rPr lang="lt-LT"/>
              <a:t>Spustelėkite piktogramą norėdami įtraukti paveikslėlį</a:t>
            </a:r>
            <a:endParaRPr lang="en-US" dirty="0"/>
          </a:p>
        </p:txBody>
      </p:sp>
      <p:sp>
        <p:nvSpPr>
          <p:cNvPr id="27" name="Text Placeholder 3"/>
          <p:cNvSpPr>
            <a:spLocks noGrp="1"/>
          </p:cNvSpPr>
          <p:nvPr>
            <p:ph type="body" sz="half" idx="20"/>
          </p:nvPr>
        </p:nvSpPr>
        <p:spPr>
          <a:xfrm>
            <a:off x="6492579" y="5490471"/>
            <a:ext cx="2641673" cy="893255"/>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pPr lvl="0"/>
            <a:endParaRPr lang="x-none"/>
          </a:p>
        </p:txBody>
      </p:sp>
      <p:sp>
        <p:nvSpPr>
          <p:cNvPr id="4" name="Footer Placeholder 3"/>
          <p:cNvSpPr>
            <a:spLocks noGrp="1"/>
          </p:cNvSpPr>
          <p:nvPr>
            <p:ph type="ftr" sz="quarter" idx="11"/>
          </p:nvPr>
        </p:nvSpPr>
        <p:spPr/>
        <p:txBody>
          <a:bodyPr/>
          <a:lstStyle>
            <a:lvl1pPr>
              <a:defRPr cap="all" baseline="0"/>
            </a:lvl1pPr>
          </a:lstStyle>
          <a:p>
            <a:pPr lvl="0"/>
            <a:endParaRPr lang="x-none"/>
          </a:p>
        </p:txBody>
      </p:sp>
      <p:sp>
        <p:nvSpPr>
          <p:cNvPr id="5" name="Slide Number Placeholder 4"/>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98443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102796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6465" y="671971"/>
            <a:ext cx="1657789" cy="5711756"/>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943744" y="671971"/>
            <a:ext cx="6406712" cy="5711756"/>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1526907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88037" y="587975"/>
            <a:ext cx="8904552" cy="3191863"/>
          </a:xfrm>
        </p:spPr>
        <p:txBody>
          <a:bodyPr anchor="ctr">
            <a:normAutofit/>
          </a:bodyPr>
          <a:lstStyle>
            <a:lvl1pPr algn="l">
              <a:defRPr sz="3086" b="0" cap="all"/>
            </a:lvl1pPr>
          </a:lstStyle>
          <a:p>
            <a:r>
              <a:rPr lang="lt-LT"/>
              <a:t>Spustelėję redaguokite stilių</a:t>
            </a:r>
            <a:endParaRPr lang="en-US" dirty="0"/>
          </a:p>
        </p:txBody>
      </p:sp>
      <p:sp>
        <p:nvSpPr>
          <p:cNvPr id="3" name="Text Placeholder 2"/>
          <p:cNvSpPr>
            <a:spLocks noGrp="1"/>
          </p:cNvSpPr>
          <p:nvPr>
            <p:ph type="body" idx="1"/>
          </p:nvPr>
        </p:nvSpPr>
        <p:spPr>
          <a:xfrm>
            <a:off x="588036" y="4535805"/>
            <a:ext cx="7037423" cy="2099910"/>
          </a:xfrm>
        </p:spPr>
        <p:txBody>
          <a:bodyPr anchor="ctr">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133393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47" name="Title 1"/>
          <p:cNvSpPr>
            <a:spLocks noGrp="1"/>
          </p:cNvSpPr>
          <p:nvPr>
            <p:ph type="title"/>
          </p:nvPr>
        </p:nvSpPr>
        <p:spPr>
          <a:xfrm>
            <a:off x="943747" y="681801"/>
            <a:ext cx="8190507" cy="1629850"/>
          </a:xfrm>
        </p:spPr>
        <p:txBody>
          <a:bodyPr/>
          <a:lstStyle/>
          <a:p>
            <a:r>
              <a:rPr lang="lt-LT"/>
              <a:t>Spustelėję redaguokite stilių</a:t>
            </a:r>
            <a:endParaRPr lang="en-US" dirty="0"/>
          </a:p>
        </p:txBody>
      </p:sp>
      <p:sp>
        <p:nvSpPr>
          <p:cNvPr id="48" name="Content Placeholder 2"/>
          <p:cNvSpPr>
            <a:spLocks noGrp="1"/>
          </p:cNvSpPr>
          <p:nvPr>
            <p:ph idx="1"/>
          </p:nvPr>
        </p:nvSpPr>
        <p:spPr>
          <a:xfrm>
            <a:off x="943747" y="2479643"/>
            <a:ext cx="8190507" cy="390408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9" name="Date Placeholder 3"/>
          <p:cNvSpPr>
            <a:spLocks noGrp="1"/>
          </p:cNvSpPr>
          <p:nvPr>
            <p:ph type="dt" sz="half" idx="10"/>
          </p:nvPr>
        </p:nvSpPr>
        <p:spPr>
          <a:xfrm>
            <a:off x="6165553" y="6485224"/>
            <a:ext cx="2268141" cy="402483"/>
          </a:xfrm>
        </p:spPr>
        <p:txBody>
          <a:bodyPr/>
          <a:lstStyle/>
          <a:p>
            <a:pPr lvl="0"/>
            <a:endParaRPr lang="x-none"/>
          </a:p>
        </p:txBody>
      </p:sp>
      <p:sp>
        <p:nvSpPr>
          <p:cNvPr id="50" name="Footer Placeholder 4"/>
          <p:cNvSpPr>
            <a:spLocks noGrp="1"/>
          </p:cNvSpPr>
          <p:nvPr>
            <p:ph type="ftr" sz="quarter" idx="11"/>
          </p:nvPr>
        </p:nvSpPr>
        <p:spPr>
          <a:xfrm>
            <a:off x="943746" y="6485223"/>
            <a:ext cx="5158804" cy="402483"/>
          </a:xfrm>
        </p:spPr>
        <p:txBody>
          <a:bodyPr/>
          <a:lstStyle/>
          <a:p>
            <a:pPr lvl="0"/>
            <a:endParaRPr lang="x-none"/>
          </a:p>
        </p:txBody>
      </p:sp>
      <p:sp>
        <p:nvSpPr>
          <p:cNvPr id="51" name="Slide Number Placeholder 5"/>
          <p:cNvSpPr>
            <a:spLocks noGrp="1"/>
          </p:cNvSpPr>
          <p:nvPr>
            <p:ph type="sldNum" sz="quarter" idx="12"/>
          </p:nvPr>
        </p:nvSpPr>
        <p:spPr>
          <a:xfrm>
            <a:off x="8496699" y="6485222"/>
            <a:ext cx="637554" cy="402483"/>
          </a:xfrm>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172661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43744" y="1564436"/>
            <a:ext cx="8190508" cy="3144614"/>
          </a:xfrm>
        </p:spPr>
        <p:txBody>
          <a:bodyPr anchor="b">
            <a:normAutofit/>
          </a:bodyPr>
          <a:lstStyle>
            <a:lvl1pPr>
              <a:defRPr sz="3968"/>
            </a:lvl1pPr>
          </a:lstStyle>
          <a:p>
            <a:r>
              <a:rPr lang="lt-LT"/>
              <a:t>Spustelėję redaguokite stilių</a:t>
            </a:r>
            <a:endParaRPr lang="en-US" dirty="0"/>
          </a:p>
        </p:txBody>
      </p:sp>
      <p:sp>
        <p:nvSpPr>
          <p:cNvPr id="3" name="Text Placeholder 2"/>
          <p:cNvSpPr>
            <a:spLocks noGrp="1"/>
          </p:cNvSpPr>
          <p:nvPr>
            <p:ph type="body" idx="1"/>
          </p:nvPr>
        </p:nvSpPr>
        <p:spPr>
          <a:xfrm>
            <a:off x="943744" y="4877040"/>
            <a:ext cx="8190508" cy="1515436"/>
          </a:xfrm>
        </p:spPr>
        <p:txBody>
          <a:bodyPr>
            <a:normAutofit/>
          </a:bodyPr>
          <a:lstStyle>
            <a:lvl1pPr marL="0" indent="0">
              <a:buNone/>
              <a:defRPr sz="1984" cap="all" baseline="0">
                <a:solidFill>
                  <a:schemeClr val="tx1">
                    <a:tint val="75000"/>
                  </a:schemeClr>
                </a:solidFill>
              </a:defRPr>
            </a:lvl1pPr>
            <a:lvl2pPr marL="503972" indent="0">
              <a:buNone/>
              <a:defRPr sz="1984">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344581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943745" y="2479642"/>
            <a:ext cx="4033564" cy="390408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103317" y="2479642"/>
            <a:ext cx="4030936" cy="390408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335849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943744" y="682474"/>
            <a:ext cx="8190508" cy="1629178"/>
          </a:xfrm>
        </p:spPr>
        <p:txBody>
          <a:bodyPr/>
          <a:lstStyle/>
          <a:p>
            <a:r>
              <a:rPr lang="lt-LT"/>
              <a:t>Spustelėję redaguokite stilių</a:t>
            </a:r>
            <a:endParaRPr lang="en-US" dirty="0"/>
          </a:p>
        </p:txBody>
      </p:sp>
      <p:sp>
        <p:nvSpPr>
          <p:cNvPr id="3" name="Text Placeholder 2"/>
          <p:cNvSpPr>
            <a:spLocks noGrp="1"/>
          </p:cNvSpPr>
          <p:nvPr>
            <p:ph type="body" idx="1"/>
          </p:nvPr>
        </p:nvSpPr>
        <p:spPr>
          <a:xfrm>
            <a:off x="1189415" y="2479642"/>
            <a:ext cx="3787895" cy="908210"/>
          </a:xfrm>
        </p:spPr>
        <p:txBody>
          <a:bodyPr anchor="b"/>
          <a:lstStyle>
            <a:lvl1pPr marL="0" indent="0">
              <a:lnSpc>
                <a:spcPct val="90000"/>
              </a:lnSpc>
              <a:buNone/>
              <a:defRPr sz="2646"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4" name="Content Placeholder 3"/>
          <p:cNvSpPr>
            <a:spLocks noGrp="1"/>
          </p:cNvSpPr>
          <p:nvPr>
            <p:ph sz="half" idx="2"/>
          </p:nvPr>
        </p:nvSpPr>
        <p:spPr>
          <a:xfrm>
            <a:off x="943745" y="3387853"/>
            <a:ext cx="4033565" cy="29958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348985" y="2479641"/>
            <a:ext cx="3785267" cy="908210"/>
          </a:xfrm>
        </p:spPr>
        <p:txBody>
          <a:bodyPr anchor="b"/>
          <a:lstStyle>
            <a:lvl1pPr marL="0" indent="0">
              <a:lnSpc>
                <a:spcPct val="90000"/>
              </a:lnSpc>
              <a:buNone/>
              <a:defRPr sz="2646" b="0" cap="all" baseline="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103316" y="3387853"/>
            <a:ext cx="4030936" cy="29958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pPr lvl="0"/>
            <a:endParaRPr lang="x-none"/>
          </a:p>
        </p:txBody>
      </p:sp>
      <p:sp>
        <p:nvSpPr>
          <p:cNvPr id="8" name="Footer Placeholder 7"/>
          <p:cNvSpPr>
            <a:spLocks noGrp="1"/>
          </p:cNvSpPr>
          <p:nvPr>
            <p:ph type="ftr" sz="quarter" idx="11"/>
          </p:nvPr>
        </p:nvSpPr>
        <p:spPr/>
        <p:txBody>
          <a:bodyPr/>
          <a:lstStyle/>
          <a:p>
            <a:pPr lvl="0"/>
            <a:endParaRPr lang="x-none"/>
          </a:p>
        </p:txBody>
      </p:sp>
      <p:sp>
        <p:nvSpPr>
          <p:cNvPr id="9" name="Slide Number Placeholder 8"/>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67289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pPr lvl="0"/>
            <a:endParaRPr lang="x-none"/>
          </a:p>
        </p:txBody>
      </p:sp>
      <p:sp>
        <p:nvSpPr>
          <p:cNvPr id="4" name="Footer Placeholder 3"/>
          <p:cNvSpPr>
            <a:spLocks noGrp="1"/>
          </p:cNvSpPr>
          <p:nvPr>
            <p:ph type="ftr" sz="quarter" idx="11"/>
          </p:nvPr>
        </p:nvSpPr>
        <p:spPr/>
        <p:txBody>
          <a:bodyPr/>
          <a:lstStyle/>
          <a:p>
            <a:pPr lvl="0"/>
            <a:endParaRPr lang="x-none"/>
          </a:p>
        </p:txBody>
      </p:sp>
      <p:sp>
        <p:nvSpPr>
          <p:cNvPr id="5" name="Slide Number Placeholder 4"/>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45519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x-none"/>
          </a:p>
        </p:txBody>
      </p:sp>
      <p:sp>
        <p:nvSpPr>
          <p:cNvPr id="3" name="Footer Placeholder 2"/>
          <p:cNvSpPr>
            <a:spLocks noGrp="1"/>
          </p:cNvSpPr>
          <p:nvPr>
            <p:ph type="ftr" sz="quarter" idx="11"/>
          </p:nvPr>
        </p:nvSpPr>
        <p:spPr/>
        <p:txBody>
          <a:bodyPr/>
          <a:lstStyle/>
          <a:p>
            <a:pPr lvl="0"/>
            <a:endParaRPr lang="x-none"/>
          </a:p>
        </p:txBody>
      </p:sp>
      <p:sp>
        <p:nvSpPr>
          <p:cNvPr id="4" name="Slide Number Placeholder 3"/>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79952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48122" y="671972"/>
            <a:ext cx="3188260" cy="1807668"/>
          </a:xfrm>
        </p:spPr>
        <p:txBody>
          <a:bodyPr anchor="b"/>
          <a:lstStyle>
            <a:lvl1pPr>
              <a:defRPr sz="3527"/>
            </a:lvl1pPr>
          </a:lstStyle>
          <a:p>
            <a:r>
              <a:rPr lang="lt-LT"/>
              <a:t>Spustelėję redaguokite stilių</a:t>
            </a:r>
            <a:endParaRPr lang="en-US" dirty="0"/>
          </a:p>
        </p:txBody>
      </p:sp>
      <p:sp>
        <p:nvSpPr>
          <p:cNvPr id="3" name="Content Placeholder 2"/>
          <p:cNvSpPr>
            <a:spLocks noGrp="1"/>
          </p:cNvSpPr>
          <p:nvPr>
            <p:ph idx="1"/>
          </p:nvPr>
        </p:nvSpPr>
        <p:spPr>
          <a:xfrm>
            <a:off x="4263265" y="653305"/>
            <a:ext cx="4870987" cy="5730421"/>
          </a:xfrm>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948122" y="2479642"/>
            <a:ext cx="3188260" cy="3904084"/>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45649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43748" y="671971"/>
            <a:ext cx="4138482" cy="1807671"/>
          </a:xfrm>
        </p:spPr>
        <p:txBody>
          <a:bodyPr anchor="b"/>
          <a:lstStyle>
            <a:lvl1pPr>
              <a:defRPr sz="3527"/>
            </a:lvl1pPr>
          </a:lstStyle>
          <a:p>
            <a:r>
              <a:rPr lang="lt-LT"/>
              <a:t>Spustelėję redaguokite stilių</a:t>
            </a:r>
            <a:endParaRPr lang="en-US" dirty="0"/>
          </a:p>
        </p:txBody>
      </p:sp>
      <p:sp>
        <p:nvSpPr>
          <p:cNvPr id="3" name="Picture Placeholder 2"/>
          <p:cNvSpPr>
            <a:spLocks noGrp="1" noChangeAspect="1"/>
          </p:cNvSpPr>
          <p:nvPr>
            <p:ph type="pic" idx="1"/>
          </p:nvPr>
        </p:nvSpPr>
        <p:spPr>
          <a:xfrm>
            <a:off x="5327900" y="671971"/>
            <a:ext cx="3806354" cy="5711757"/>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527"/>
            </a:lvl1pPr>
          </a:lstStyle>
          <a:p>
            <a:pPr marL="0" lvl="0" indent="0">
              <a:buNone/>
            </a:pPr>
            <a:r>
              <a:rPr lang="lt-LT"/>
              <a:t>Spustelėkite piktogramą norėdami įtraukti paveikslėlį</a:t>
            </a:r>
            <a:endParaRPr lang="en-US" dirty="0"/>
          </a:p>
        </p:txBody>
      </p:sp>
      <p:sp>
        <p:nvSpPr>
          <p:cNvPr id="4" name="Text Placeholder 3"/>
          <p:cNvSpPr>
            <a:spLocks noGrp="1"/>
          </p:cNvSpPr>
          <p:nvPr>
            <p:ph type="body" sz="half" idx="2"/>
          </p:nvPr>
        </p:nvSpPr>
        <p:spPr>
          <a:xfrm>
            <a:off x="943745" y="2479642"/>
            <a:ext cx="4138485" cy="3904084"/>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0B15EDE8-F452-4D85-A7D4-E0B6337B6E5C}" type="slidenum">
              <a:rPr lang="lt-LT" smtClean="0"/>
              <a:t>‹#›</a:t>
            </a:fld>
            <a:endParaRPr lang="lt-LT"/>
          </a:p>
        </p:txBody>
      </p:sp>
    </p:spTree>
    <p:extLst>
      <p:ext uri="{BB962C8B-B14F-4D97-AF65-F5344CB8AC3E}">
        <p14:creationId xmlns:p14="http://schemas.microsoft.com/office/powerpoint/2010/main" val="182784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10080627" cy="75596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5752" y="1"/>
            <a:ext cx="9967928" cy="7559676"/>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943747" y="681801"/>
            <a:ext cx="8190507" cy="162985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943747" y="2479643"/>
            <a:ext cx="8190507" cy="3904084"/>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6165553" y="6485224"/>
            <a:ext cx="2268141" cy="402483"/>
          </a:xfrm>
          <a:prstGeom prst="rect">
            <a:avLst/>
          </a:prstGeom>
        </p:spPr>
        <p:txBody>
          <a:bodyPr vert="horz" lIns="91440" tIns="45720" rIns="91440" bIns="45720" rtlCol="0" anchor="ctr"/>
          <a:lstStyle>
            <a:lvl1pPr algn="r">
              <a:defRPr sz="1157">
                <a:solidFill>
                  <a:schemeClr val="tx1">
                    <a:tint val="75000"/>
                  </a:schemeClr>
                </a:solidFill>
              </a:defRPr>
            </a:lvl1pPr>
          </a:lstStyle>
          <a:p>
            <a:pPr lvl="0"/>
            <a:endParaRPr lang="x-none"/>
          </a:p>
        </p:txBody>
      </p:sp>
      <p:sp>
        <p:nvSpPr>
          <p:cNvPr id="5" name="Footer Placeholder 4"/>
          <p:cNvSpPr>
            <a:spLocks noGrp="1"/>
          </p:cNvSpPr>
          <p:nvPr>
            <p:ph type="ftr" sz="quarter" idx="3"/>
          </p:nvPr>
        </p:nvSpPr>
        <p:spPr>
          <a:xfrm>
            <a:off x="943746" y="6485223"/>
            <a:ext cx="5158804" cy="402483"/>
          </a:xfrm>
          <a:prstGeom prst="rect">
            <a:avLst/>
          </a:prstGeom>
        </p:spPr>
        <p:txBody>
          <a:bodyPr vert="horz" lIns="91440" tIns="45720" rIns="91440" bIns="45720" rtlCol="0" anchor="ctr"/>
          <a:lstStyle>
            <a:lvl1pPr algn="l">
              <a:defRPr sz="1157">
                <a:solidFill>
                  <a:schemeClr val="tx1">
                    <a:tint val="75000"/>
                  </a:schemeClr>
                </a:solidFill>
              </a:defRPr>
            </a:lvl1pPr>
          </a:lstStyle>
          <a:p>
            <a:pPr lvl="0"/>
            <a:endParaRPr lang="x-none"/>
          </a:p>
        </p:txBody>
      </p:sp>
      <p:sp>
        <p:nvSpPr>
          <p:cNvPr id="6" name="Slide Number Placeholder 5"/>
          <p:cNvSpPr>
            <a:spLocks noGrp="1"/>
          </p:cNvSpPr>
          <p:nvPr>
            <p:ph type="sldNum" sz="quarter" idx="4"/>
          </p:nvPr>
        </p:nvSpPr>
        <p:spPr>
          <a:xfrm>
            <a:off x="8496699" y="6485222"/>
            <a:ext cx="637554" cy="402483"/>
          </a:xfrm>
          <a:prstGeom prst="rect">
            <a:avLst/>
          </a:prstGeom>
        </p:spPr>
        <p:txBody>
          <a:bodyPr vert="horz" lIns="91440" tIns="45720" rIns="91440" bIns="45720" rtlCol="0" anchor="ctr"/>
          <a:lstStyle>
            <a:lvl1pPr algn="r">
              <a:defRPr sz="1157">
                <a:solidFill>
                  <a:schemeClr val="tx1">
                    <a:tint val="75000"/>
                  </a:schemeClr>
                </a:solidFill>
              </a:defRPr>
            </a:lvl1pPr>
          </a:lstStyle>
          <a:p>
            <a:pPr lvl="0"/>
            <a:fld id="{0B15EDE8-F452-4D85-A7D4-E0B6337B6E5C}" type="slidenum">
              <a:rPr lang="lt-LT" smtClean="0"/>
              <a:t>‹#›</a:t>
            </a:fld>
            <a:endParaRPr lang="lt-LT"/>
          </a:p>
        </p:txBody>
      </p:sp>
    </p:spTree>
    <p:extLst>
      <p:ext uri="{BB962C8B-B14F-4D97-AF65-F5344CB8AC3E}">
        <p14:creationId xmlns:p14="http://schemas.microsoft.com/office/powerpoint/2010/main" val="2970306564"/>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txStyles>
    <p:titleStyle>
      <a:lvl1pPr algn="l" defTabSz="1007943" rtl="0" eaLnBrk="1" latinLnBrk="0" hangingPunct="1">
        <a:lnSpc>
          <a:spcPct val="90000"/>
        </a:lnSpc>
        <a:spcBef>
          <a:spcPct val="0"/>
        </a:spcBef>
        <a:buNone/>
        <a:defRPr sz="3968" kern="1200" cap="all" baseline="0">
          <a:solidFill>
            <a:schemeClr val="tx1"/>
          </a:solidFill>
          <a:latin typeface="+mj-lt"/>
          <a:ea typeface="+mj-ea"/>
          <a:cs typeface="+mj-cs"/>
        </a:defRPr>
      </a:lvl1pPr>
    </p:titleStyle>
    <p:bodyStyle>
      <a:lvl1pPr marL="251986" indent="-251986" algn="l" defTabSz="1007943" rtl="0" eaLnBrk="1" latinLnBrk="0" hangingPunct="1">
        <a:lnSpc>
          <a:spcPct val="120000"/>
        </a:lnSpc>
        <a:spcBef>
          <a:spcPts val="1102"/>
        </a:spcBef>
        <a:buSzPct val="125000"/>
        <a:buFont typeface="Arial" panose="020B0604020202020204" pitchFamily="34" charset="0"/>
        <a:buChar char="•"/>
        <a:defRPr sz="2646" kern="1200">
          <a:solidFill>
            <a:schemeClr val="tx1"/>
          </a:solidFill>
          <a:latin typeface="+mn-lt"/>
          <a:ea typeface="+mn-ea"/>
          <a:cs typeface="+mn-cs"/>
        </a:defRPr>
      </a:lvl1pPr>
      <a:lvl2pPr marL="755957" indent="-251986" algn="l" defTabSz="1007943" rtl="0" eaLnBrk="1" latinLnBrk="0" hangingPunct="1">
        <a:lnSpc>
          <a:spcPct val="120000"/>
        </a:lnSpc>
        <a:spcBef>
          <a:spcPts val="551"/>
        </a:spcBef>
        <a:buSzPct val="125000"/>
        <a:buFont typeface="Arial" panose="020B0604020202020204" pitchFamily="34" charset="0"/>
        <a:buChar char="•"/>
        <a:defRPr sz="2205" kern="1200">
          <a:solidFill>
            <a:schemeClr val="tx1"/>
          </a:solidFill>
          <a:latin typeface="+mn-lt"/>
          <a:ea typeface="+mn-ea"/>
          <a:cs typeface="+mn-cs"/>
        </a:defRPr>
      </a:lvl2pPr>
      <a:lvl3pPr marL="1259929" indent="-251986" algn="l" defTabSz="1007943" rtl="0" eaLnBrk="1" latinLnBrk="0" hangingPunct="1">
        <a:lnSpc>
          <a:spcPct val="120000"/>
        </a:lnSpc>
        <a:spcBef>
          <a:spcPts val="551"/>
        </a:spcBef>
        <a:buSzPct val="125000"/>
        <a:buFont typeface="Arial" panose="020B0604020202020204" pitchFamily="34" charset="0"/>
        <a:buChar char="•"/>
        <a:defRPr sz="1984" kern="1200">
          <a:solidFill>
            <a:schemeClr val="tx1"/>
          </a:solidFill>
          <a:latin typeface="+mn-lt"/>
          <a:ea typeface="+mn-ea"/>
          <a:cs typeface="+mn-cs"/>
        </a:defRPr>
      </a:lvl3pPr>
      <a:lvl4pPr marL="1763900" indent="-251986" algn="l" defTabSz="1007943" rtl="0" eaLnBrk="1" latinLnBrk="0" hangingPunct="1">
        <a:lnSpc>
          <a:spcPct val="120000"/>
        </a:lnSpc>
        <a:spcBef>
          <a:spcPts val="551"/>
        </a:spcBef>
        <a:buSzPct val="125000"/>
        <a:buFont typeface="Arial" panose="020B0604020202020204" pitchFamily="34" charset="0"/>
        <a:buChar char="•"/>
        <a:defRPr sz="1764" kern="1200">
          <a:solidFill>
            <a:schemeClr val="tx1"/>
          </a:solidFill>
          <a:latin typeface="+mn-lt"/>
          <a:ea typeface="+mn-ea"/>
          <a:cs typeface="+mn-cs"/>
        </a:defRPr>
      </a:lvl4pPr>
      <a:lvl5pPr marL="2267872" indent="-251986" algn="l" defTabSz="1007943" rtl="0" eaLnBrk="1" latinLnBrk="0" hangingPunct="1">
        <a:lnSpc>
          <a:spcPct val="120000"/>
        </a:lnSpc>
        <a:spcBef>
          <a:spcPts val="551"/>
        </a:spcBef>
        <a:buSzPct val="125000"/>
        <a:buFont typeface="Arial" panose="020B0604020202020204" pitchFamily="34" charset="0"/>
        <a:buChar char="•"/>
        <a:defRPr sz="1764" kern="1200">
          <a:solidFill>
            <a:schemeClr val="tx1"/>
          </a:solidFill>
          <a:latin typeface="+mn-lt"/>
          <a:ea typeface="+mn-ea"/>
          <a:cs typeface="+mn-cs"/>
        </a:defRPr>
      </a:lvl5pPr>
      <a:lvl6pPr marL="2771844" indent="-251986" algn="l" defTabSz="1007943" rtl="0" eaLnBrk="1" latinLnBrk="0" hangingPunct="1">
        <a:lnSpc>
          <a:spcPct val="120000"/>
        </a:lnSpc>
        <a:spcBef>
          <a:spcPts val="551"/>
        </a:spcBef>
        <a:buSzPct val="125000"/>
        <a:buFont typeface="Arial" panose="020B0604020202020204" pitchFamily="34" charset="0"/>
        <a:buChar char="•"/>
        <a:defRPr sz="1543" kern="1200">
          <a:solidFill>
            <a:schemeClr val="tx1"/>
          </a:solidFill>
          <a:latin typeface="+mn-lt"/>
          <a:ea typeface="+mn-ea"/>
          <a:cs typeface="+mn-cs"/>
        </a:defRPr>
      </a:lvl6pPr>
      <a:lvl7pPr marL="3275815" indent="-251986" algn="l" defTabSz="1007943" rtl="0" eaLnBrk="1" latinLnBrk="0" hangingPunct="1">
        <a:lnSpc>
          <a:spcPct val="120000"/>
        </a:lnSpc>
        <a:spcBef>
          <a:spcPts val="551"/>
        </a:spcBef>
        <a:buSzPct val="125000"/>
        <a:buFont typeface="Arial" panose="020B0604020202020204" pitchFamily="34" charset="0"/>
        <a:buChar char="•"/>
        <a:defRPr sz="1543" kern="1200">
          <a:solidFill>
            <a:schemeClr val="tx1"/>
          </a:solidFill>
          <a:latin typeface="+mn-lt"/>
          <a:ea typeface="+mn-ea"/>
          <a:cs typeface="+mn-cs"/>
        </a:defRPr>
      </a:lvl7pPr>
      <a:lvl8pPr marL="3779787" indent="-251986" algn="l" defTabSz="1007943" rtl="0" eaLnBrk="1" latinLnBrk="0" hangingPunct="1">
        <a:lnSpc>
          <a:spcPct val="120000"/>
        </a:lnSpc>
        <a:spcBef>
          <a:spcPts val="551"/>
        </a:spcBef>
        <a:buSzPct val="125000"/>
        <a:buFont typeface="Arial" panose="020B0604020202020204" pitchFamily="34" charset="0"/>
        <a:buChar char="•"/>
        <a:defRPr sz="1543" kern="1200">
          <a:solidFill>
            <a:schemeClr val="tx1"/>
          </a:solidFill>
          <a:latin typeface="+mn-lt"/>
          <a:ea typeface="+mn-ea"/>
          <a:cs typeface="+mn-cs"/>
        </a:defRPr>
      </a:lvl8pPr>
      <a:lvl9pPr marL="4283758" indent="-251986" algn="l" defTabSz="1007943" rtl="0" eaLnBrk="1" latinLnBrk="0" hangingPunct="1">
        <a:lnSpc>
          <a:spcPct val="120000"/>
        </a:lnSpc>
        <a:spcBef>
          <a:spcPts val="551"/>
        </a:spcBef>
        <a:buSzPct val="125000"/>
        <a:buFont typeface="Arial" panose="020B0604020202020204" pitchFamily="34" charset="0"/>
        <a:buChar char="•"/>
        <a:defRPr sz="1543"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259" y="-2268835"/>
            <a:ext cx="9327581" cy="6480720"/>
          </a:xfrm>
        </p:spPr>
        <p:txBody>
          <a:bodyPr>
            <a:normAutofit/>
          </a:bodyPr>
          <a:lstStyle/>
          <a:p>
            <a:pPr algn="ctr"/>
            <a:r>
              <a:rPr lang="lt-LT"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Kauno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sanatorinis</a:t>
            </a:r>
            <a:r>
              <a:rPr lang="en-US" sz="2000" dirty="0">
                <a:solidFill>
                  <a:schemeClr val="bg1"/>
                </a:solidFill>
                <a:latin typeface="Times New Roman" pitchFamily="18" charset="0"/>
                <a:cs typeface="Times New Roman" pitchFamily="18" charset="0"/>
              </a:rPr>
              <a:t> lop</a:t>
            </a:r>
            <a:r>
              <a:rPr lang="lt-LT" sz="2000" dirty="0">
                <a:solidFill>
                  <a:schemeClr val="bg1"/>
                </a:solidFill>
                <a:latin typeface="Times New Roman" pitchFamily="18" charset="0"/>
                <a:cs typeface="Times New Roman" pitchFamily="18" charset="0"/>
              </a:rPr>
              <a:t>š</a:t>
            </a:r>
            <a:r>
              <a:rPr lang="en-US" sz="2000" dirty="0" err="1">
                <a:solidFill>
                  <a:schemeClr val="bg1"/>
                </a:solidFill>
                <a:latin typeface="Times New Roman" pitchFamily="18" charset="0"/>
                <a:cs typeface="Times New Roman" pitchFamily="18" charset="0"/>
              </a:rPr>
              <a:t>elis</a:t>
            </a:r>
            <a:r>
              <a:rPr lang="en-US" sz="2000" dirty="0">
                <a:solidFill>
                  <a:schemeClr val="bg1"/>
                </a:solidFill>
                <a:latin typeface="Times New Roman" pitchFamily="18" charset="0"/>
                <a:cs typeface="Times New Roman" pitchFamily="18" charset="0"/>
              </a:rPr>
              <a:t> – </a:t>
            </a:r>
            <a:r>
              <a:rPr lang="lt-LT" sz="2000" dirty="0">
                <a:solidFill>
                  <a:schemeClr val="bg1"/>
                </a:solidFill>
                <a:latin typeface="Times New Roman" pitchFamily="18" charset="0"/>
                <a:cs typeface="Times New Roman" pitchFamily="18" charset="0"/>
              </a:rPr>
              <a:t>darželis ,,pušynėlis‘‘</a:t>
            </a:r>
            <a:br>
              <a:rPr lang="lt-LT" sz="2000" dirty="0">
                <a:solidFill>
                  <a:schemeClr val="bg1"/>
                </a:solidFill>
                <a:latin typeface="Times New Roman" pitchFamily="18" charset="0"/>
                <a:cs typeface="Times New Roman" pitchFamily="18" charset="0"/>
              </a:rPr>
            </a:br>
            <a:br>
              <a:rPr lang="lt-LT" sz="2000" dirty="0">
                <a:solidFill>
                  <a:schemeClr val="bg1"/>
                </a:solidFill>
                <a:latin typeface="Times New Roman" pitchFamily="18" charset="0"/>
                <a:cs typeface="Times New Roman" pitchFamily="18" charset="0"/>
              </a:rPr>
            </a:br>
            <a:r>
              <a:rPr lang="lt-LT" sz="3600" dirty="0">
                <a:solidFill>
                  <a:schemeClr val="bg1"/>
                </a:solidFill>
                <a:latin typeface="Times New Roman" pitchFamily="18" charset="0"/>
                <a:cs typeface="Times New Roman" pitchFamily="18" charset="0"/>
              </a:rPr>
              <a:t>,,SAULUČIŲ‘‘ grupės nuotolinio ugdymo veiklų refleksija </a:t>
            </a:r>
            <a:br>
              <a:rPr lang="lt-LT" sz="3600" dirty="0">
                <a:solidFill>
                  <a:schemeClr val="bg1"/>
                </a:solidFill>
                <a:effectLst/>
                <a:latin typeface="Times New Roman" pitchFamily="18" charset="0"/>
                <a:cs typeface="Times New Roman" pitchFamily="18" charset="0"/>
              </a:rPr>
            </a:br>
            <a:r>
              <a:rPr lang="lt-LT" sz="3600" dirty="0">
                <a:solidFill>
                  <a:schemeClr val="bg1"/>
                </a:solidFill>
                <a:effectLst/>
                <a:latin typeface="Times New Roman" pitchFamily="18" charset="0"/>
                <a:cs typeface="Times New Roman" pitchFamily="18" charset="0"/>
              </a:rPr>
              <a:t> </a:t>
            </a:r>
            <a:br>
              <a:rPr lang="lt-LT" sz="3600" dirty="0">
                <a:solidFill>
                  <a:schemeClr val="bg1"/>
                </a:solidFill>
                <a:effectLst/>
                <a:latin typeface="Times New Roman" pitchFamily="18" charset="0"/>
                <a:cs typeface="Times New Roman" pitchFamily="18" charset="0"/>
              </a:rPr>
            </a:br>
            <a:endParaRPr lang="en-US" sz="36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5040313" y="5940077"/>
            <a:ext cx="5040312" cy="2195662"/>
          </a:xfrm>
        </p:spPr>
        <p:txBody>
          <a:bodyPr numCol="1">
            <a:normAutofit/>
          </a:bodyPr>
          <a:lstStyle/>
          <a:p>
            <a:r>
              <a:rPr lang="lt-LT" sz="1800" dirty="0">
                <a:solidFill>
                  <a:schemeClr val="bg1"/>
                </a:solidFill>
                <a:latin typeface="Times New Roman" panose="02020603050405020304" pitchFamily="18" charset="0"/>
                <a:cs typeface="Times New Roman" panose="02020603050405020304" pitchFamily="18" charset="0"/>
              </a:rPr>
              <a:t>  </a:t>
            </a:r>
            <a:r>
              <a:rPr lang="lt-LT" sz="1800" dirty="0" err="1">
                <a:solidFill>
                  <a:schemeClr val="bg1"/>
                </a:solidFill>
                <a:latin typeface="Times New Roman" panose="02020603050405020304" pitchFamily="18" charset="0"/>
                <a:cs typeface="Times New Roman" panose="02020603050405020304" pitchFamily="18" charset="0"/>
              </a:rPr>
              <a:t>parengė:mokytojos</a:t>
            </a:r>
            <a:r>
              <a:rPr lang="lt-LT" sz="1800" dirty="0">
                <a:solidFill>
                  <a:schemeClr val="bg1"/>
                </a:solidFill>
                <a:latin typeface="Times New Roman" panose="02020603050405020304" pitchFamily="18" charset="0"/>
                <a:cs typeface="Times New Roman" panose="02020603050405020304" pitchFamily="18" charset="0"/>
              </a:rPr>
              <a:t> </a:t>
            </a:r>
            <a:r>
              <a:rPr lang="lt-LT" sz="1800" dirty="0" err="1">
                <a:solidFill>
                  <a:schemeClr val="bg1"/>
                </a:solidFill>
                <a:latin typeface="Times New Roman" panose="02020603050405020304" pitchFamily="18" charset="0"/>
                <a:cs typeface="Times New Roman" panose="02020603050405020304" pitchFamily="18" charset="0"/>
              </a:rPr>
              <a:t>d.narkevičienė</a:t>
            </a:r>
            <a:r>
              <a:rPr lang="lt-LT" sz="1800" dirty="0">
                <a:solidFill>
                  <a:schemeClr val="bg1"/>
                </a:solidFill>
                <a:latin typeface="Times New Roman" panose="02020603050405020304" pitchFamily="18" charset="0"/>
                <a:cs typeface="Times New Roman" panose="02020603050405020304" pitchFamily="18" charset="0"/>
              </a:rPr>
              <a:t>,</a:t>
            </a:r>
          </a:p>
          <a:p>
            <a:r>
              <a:rPr lang="lt-LT" sz="1800" dirty="0">
                <a:solidFill>
                  <a:schemeClr val="bg1"/>
                </a:solidFill>
                <a:latin typeface="Times New Roman" panose="02020603050405020304" pitchFamily="18" charset="0"/>
                <a:cs typeface="Times New Roman" panose="02020603050405020304" pitchFamily="18" charset="0"/>
              </a:rPr>
              <a:t>                                              </a:t>
            </a:r>
            <a:r>
              <a:rPr lang="lt-LT" sz="1800" dirty="0" err="1">
                <a:solidFill>
                  <a:schemeClr val="bg1"/>
                </a:solidFill>
                <a:latin typeface="Times New Roman" panose="02020603050405020304" pitchFamily="18" charset="0"/>
                <a:cs typeface="Times New Roman" panose="02020603050405020304" pitchFamily="18" charset="0"/>
              </a:rPr>
              <a:t>a.vaičaitienė</a:t>
            </a:r>
            <a:endParaRPr lang="lt-LT" sz="2000" dirty="0">
              <a:solidFill>
                <a:schemeClr val="bg1"/>
              </a:solidFill>
              <a:latin typeface="Times New Roman" panose="02020603050405020304" pitchFamily="18" charset="0"/>
              <a:cs typeface="Times New Roman" panose="02020603050405020304" pitchFamily="18" charset="0"/>
            </a:endParaRPr>
          </a:p>
          <a:p>
            <a:r>
              <a:rPr lang="lt-LT" sz="2000" dirty="0">
                <a:solidFill>
                  <a:schemeClr val="bg1"/>
                </a:solidFill>
                <a:latin typeface="Times New Roman" panose="02020603050405020304" pitchFamily="18" charset="0"/>
                <a:cs typeface="Times New Roman" panose="02020603050405020304" pitchFamily="18" charset="0"/>
              </a:rPr>
              <a:t>                                           2020 04 27/04 30</a:t>
            </a:r>
          </a:p>
          <a:p>
            <a:endParaRPr lang="en-US" sz="2000" dirty="0">
              <a:solidFill>
                <a:schemeClr val="bg1"/>
              </a:solidFill>
            </a:endParaRPr>
          </a:p>
        </p:txBody>
      </p:sp>
      <p:pic>
        <p:nvPicPr>
          <p:cNvPr id="6" name="Paveikslėlis 5">
            <a:extLst>
              <a:ext uri="{FF2B5EF4-FFF2-40B4-BE49-F238E27FC236}">
                <a16:creationId xmlns:a16="http://schemas.microsoft.com/office/drawing/2014/main" id="{689E74DE-A6A3-4B5B-9380-C561DA7E9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52" y="3227660"/>
            <a:ext cx="3696643" cy="3696643"/>
          </a:xfrm>
          <a:prstGeom prst="ellipse">
            <a:avLst/>
          </a:prstGeom>
          <a:ln>
            <a:noFill/>
          </a:ln>
          <a:effectLst>
            <a:softEdge rad="112500"/>
          </a:effectLst>
        </p:spPr>
      </p:pic>
    </p:spTree>
    <p:extLst>
      <p:ext uri="{BB962C8B-B14F-4D97-AF65-F5344CB8AC3E}">
        <p14:creationId xmlns:p14="http://schemas.microsoft.com/office/powerpoint/2010/main" val="404900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CD17BE-F49C-4331-9E3F-FE8754B79908}"/>
              </a:ext>
            </a:extLst>
          </p:cNvPr>
          <p:cNvSpPr>
            <a:spLocks noGrp="1"/>
          </p:cNvSpPr>
          <p:nvPr>
            <p:ph type="title"/>
          </p:nvPr>
        </p:nvSpPr>
        <p:spPr>
          <a:xfrm>
            <a:off x="791840" y="671971"/>
            <a:ext cx="8342413" cy="587586"/>
          </a:xfrm>
        </p:spPr>
        <p:txBody>
          <a:bodyPr>
            <a:normAutofit/>
          </a:bodyPr>
          <a:lstStyle/>
          <a:p>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sp>
        <p:nvSpPr>
          <p:cNvPr id="3" name="Teksto vietos rezervavimo ženklas 2">
            <a:extLst>
              <a:ext uri="{FF2B5EF4-FFF2-40B4-BE49-F238E27FC236}">
                <a16:creationId xmlns:a16="http://schemas.microsoft.com/office/drawing/2014/main" id="{46DFB268-4CD3-4686-8EA0-B08E6DD95701}"/>
              </a:ext>
            </a:extLst>
          </p:cNvPr>
          <p:cNvSpPr>
            <a:spLocks noGrp="1"/>
          </p:cNvSpPr>
          <p:nvPr>
            <p:ph type="body" sz="half" idx="2"/>
          </p:nvPr>
        </p:nvSpPr>
        <p:spPr>
          <a:xfrm>
            <a:off x="3266555" y="971525"/>
            <a:ext cx="4438053" cy="3164493"/>
          </a:xfrm>
        </p:spPr>
        <p:txBody>
          <a:bodyPr>
            <a:normAutofit/>
          </a:bodyPr>
          <a:lstStyle/>
          <a:p>
            <a:pPr algn="just"/>
            <a:r>
              <a:rPr lang="lt-LT" sz="2400" dirty="0">
                <a:solidFill>
                  <a:schemeClr val="bg1"/>
                </a:solidFill>
                <a:latin typeface="Times New Roman" panose="02020603050405020304" pitchFamily="18" charset="0"/>
                <a:cs typeface="Times New Roman" panose="02020603050405020304" pitchFamily="18" charset="0"/>
              </a:rPr>
              <a:t>Lavėjo ir smulkiosios motorikos įgūdžiai (pirštų, rankos, riešo koordinacija; kirpimas žirklėmis)</a:t>
            </a:r>
          </a:p>
        </p:txBody>
      </p:sp>
      <p:pic>
        <p:nvPicPr>
          <p:cNvPr id="5" name="Paveikslėlis 4">
            <a:extLst>
              <a:ext uri="{FF2B5EF4-FFF2-40B4-BE49-F238E27FC236}">
                <a16:creationId xmlns:a16="http://schemas.microsoft.com/office/drawing/2014/main" id="{E43E4489-6381-4E8D-B76D-66C001C55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0592" y="151006"/>
            <a:ext cx="1973338" cy="1973338"/>
          </a:xfrm>
          <a:prstGeom prst="ellipse">
            <a:avLst/>
          </a:prstGeom>
          <a:ln>
            <a:noFill/>
          </a:ln>
          <a:effectLst>
            <a:softEdge rad="112500"/>
          </a:effectLst>
        </p:spPr>
      </p:pic>
      <p:pic>
        <p:nvPicPr>
          <p:cNvPr id="7" name="Paveikslėlis 6">
            <a:extLst>
              <a:ext uri="{FF2B5EF4-FFF2-40B4-BE49-F238E27FC236}">
                <a16:creationId xmlns:a16="http://schemas.microsoft.com/office/drawing/2014/main" id="{9807F8EB-F698-44D5-9A70-46B3F2A38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13" y="2923201"/>
            <a:ext cx="2902142" cy="2697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aveikslėlis 8">
            <a:extLst>
              <a:ext uri="{FF2B5EF4-FFF2-40B4-BE49-F238E27FC236}">
                <a16:creationId xmlns:a16="http://schemas.microsoft.com/office/drawing/2014/main" id="{CFCBE865-7B3B-4CD6-83AE-7F783D43F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686" y="4136018"/>
            <a:ext cx="3168526" cy="29695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aveikslėlis 10">
            <a:extLst>
              <a:ext uri="{FF2B5EF4-FFF2-40B4-BE49-F238E27FC236}">
                <a16:creationId xmlns:a16="http://schemas.microsoft.com/office/drawing/2014/main" id="{1CF8E998-4653-43AA-AF1B-ADF569C6BC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0946" y="3494198"/>
            <a:ext cx="2618731" cy="30963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5949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030" y="4499917"/>
            <a:ext cx="5076564" cy="3744416"/>
          </a:xfrm>
        </p:spPr>
        <p:txBody>
          <a:bodyPr>
            <a:normAutofit/>
          </a:bodyPr>
          <a:lstStyle/>
          <a:p>
            <a:pPr algn="ctr"/>
            <a:r>
              <a:rPr lang="lt-LT" sz="3200" dirty="0">
                <a:solidFill>
                  <a:srgbClr val="FFFF00"/>
                </a:solidFill>
                <a:latin typeface="Times New Roman" pitchFamily="18" charset="0"/>
                <a:cs typeface="Times New Roman" pitchFamily="18" charset="0"/>
              </a:rPr>
              <a:t>Ačiū už bendradarbiavimą</a:t>
            </a:r>
            <a:r>
              <a:rPr lang="en-US" sz="3200" dirty="0">
                <a:solidFill>
                  <a:srgbClr val="FFFF00"/>
                </a:solidFill>
                <a:latin typeface="Times New Roman" pitchFamily="18" charset="0"/>
                <a:cs typeface="Times New Roman" pitchFamily="18" charset="0"/>
              </a:rPr>
              <a:t>!!!</a:t>
            </a:r>
            <a:r>
              <a:rPr lang="lt-LT" sz="3200" dirty="0">
                <a:solidFill>
                  <a:srgbClr val="FFFF00"/>
                </a:solidFill>
                <a:latin typeface="Times New Roman" pitchFamily="18" charset="0"/>
                <a:cs typeface="Times New Roman" pitchFamily="18" charset="0"/>
              </a:rPr>
              <a:t> </a:t>
            </a:r>
          </a:p>
        </p:txBody>
      </p:sp>
      <p:pic>
        <p:nvPicPr>
          <p:cNvPr id="5" name="Paveikslėlis 4">
            <a:extLst>
              <a:ext uri="{FF2B5EF4-FFF2-40B4-BE49-F238E27FC236}">
                <a16:creationId xmlns:a16="http://schemas.microsoft.com/office/drawing/2014/main" id="{66903EBD-FEA5-480B-8A5A-1840EAE51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217" y="539477"/>
            <a:ext cx="5095377" cy="5095377"/>
          </a:xfrm>
          <a:prstGeom prst="ellipse">
            <a:avLst/>
          </a:prstGeom>
          <a:ln>
            <a:noFill/>
          </a:ln>
          <a:effectLst>
            <a:softEdge rad="112500"/>
          </a:effectLst>
        </p:spPr>
      </p:pic>
    </p:spTree>
    <p:extLst>
      <p:ext uri="{BB962C8B-B14F-4D97-AF65-F5344CB8AC3E}">
        <p14:creationId xmlns:p14="http://schemas.microsoft.com/office/powerpoint/2010/main" val="122920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B370E0F-0B52-4714-936B-FD17514C4F20}"/>
              </a:ext>
            </a:extLst>
          </p:cNvPr>
          <p:cNvSpPr>
            <a:spLocks noGrp="1"/>
          </p:cNvSpPr>
          <p:nvPr>
            <p:ph type="title"/>
          </p:nvPr>
        </p:nvSpPr>
        <p:spPr>
          <a:xfrm>
            <a:off x="359792" y="1"/>
            <a:ext cx="8107538" cy="1763612"/>
          </a:xfrm>
        </p:spPr>
        <p:txBody>
          <a:bodyPr>
            <a:normAutofit/>
          </a:bodyPr>
          <a:lstStyle/>
          <a:p>
            <a:r>
              <a:rPr lang="lt-LT" sz="2400" dirty="0">
                <a:solidFill>
                  <a:schemeClr val="bg1"/>
                </a:solidFill>
                <a:latin typeface="Times New Roman" panose="02020603050405020304" pitchFamily="18" charset="0"/>
                <a:cs typeface="Times New Roman" panose="02020603050405020304" pitchFamily="18" charset="0"/>
              </a:rPr>
              <a:t>      NUOTOLINIŲ UGDOMŲJŲ VEIKLŲ REFLEKSIJA</a:t>
            </a:r>
          </a:p>
        </p:txBody>
      </p:sp>
      <p:sp>
        <p:nvSpPr>
          <p:cNvPr id="6" name="Teksto vietos rezervavimo ženklas 5">
            <a:extLst>
              <a:ext uri="{FF2B5EF4-FFF2-40B4-BE49-F238E27FC236}">
                <a16:creationId xmlns:a16="http://schemas.microsoft.com/office/drawing/2014/main" id="{20AAFB66-7C4F-4B3D-ABE9-96AF2078384E}"/>
              </a:ext>
            </a:extLst>
          </p:cNvPr>
          <p:cNvSpPr>
            <a:spLocks noGrp="1"/>
          </p:cNvSpPr>
          <p:nvPr>
            <p:ph type="body" idx="1"/>
          </p:nvPr>
        </p:nvSpPr>
        <p:spPr>
          <a:xfrm>
            <a:off x="647824" y="1259556"/>
            <a:ext cx="8712968" cy="6048673"/>
          </a:xfrm>
        </p:spPr>
        <p:txBody>
          <a:bodyPr>
            <a:normAutofit/>
          </a:bodyPr>
          <a:lstStyle/>
          <a:p>
            <a:pPr algn="just"/>
            <a:r>
              <a:rPr lang="lt-LT" sz="2800" dirty="0">
                <a:solidFill>
                  <a:schemeClr val="bg1"/>
                </a:solidFill>
                <a:latin typeface="Times New Roman" panose="02020603050405020304" pitchFamily="18" charset="0"/>
                <a:cs typeface="Times New Roman" panose="02020603050405020304" pitchFamily="18" charset="0"/>
              </a:rPr>
              <a:t>         Ši savaitė ,,Mama, aš tave myliu‘‘ buvo skirta Motinos dienai paminėti. Ugdytiniams pasiūlėme veiklas, skatinančias reikšti meilę mamai savo kūrybos darbeliais, eilėraštuku, dainele; samprotauti apie tai, kiek mamai tenka darbų ir kaip galima jai padėti; papasakoti apie savo mamą; mėgautis buvimu su savo mama ir artimaisiais.</a:t>
            </a:r>
            <a:r>
              <a:rPr lang="en-US" sz="2800" dirty="0">
                <a:solidFill>
                  <a:schemeClr val="bg1"/>
                </a:solidFill>
                <a:latin typeface="Times New Roman" panose="02020603050405020304" pitchFamily="18" charset="0"/>
                <a:cs typeface="Times New Roman" panose="02020603050405020304" pitchFamily="18" charset="0"/>
              </a:rPr>
              <a:t> </a:t>
            </a:r>
            <a:endParaRPr lang="lt-LT" dirty="0"/>
          </a:p>
        </p:txBody>
      </p:sp>
      <p:pic>
        <p:nvPicPr>
          <p:cNvPr id="5" name="Paveikslėlis 4">
            <a:extLst>
              <a:ext uri="{FF2B5EF4-FFF2-40B4-BE49-F238E27FC236}">
                <a16:creationId xmlns:a16="http://schemas.microsoft.com/office/drawing/2014/main" id="{493B23D6-25AA-4D94-B347-00BBE6B355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345" y="287571"/>
            <a:ext cx="2052105" cy="2052105"/>
          </a:xfrm>
          <a:prstGeom prst="ellipse">
            <a:avLst/>
          </a:prstGeom>
          <a:ln>
            <a:noFill/>
          </a:ln>
          <a:effectLst>
            <a:softEdge rad="112500"/>
          </a:effectLst>
        </p:spPr>
      </p:pic>
    </p:spTree>
    <p:extLst>
      <p:ext uri="{BB962C8B-B14F-4D97-AF65-F5344CB8AC3E}">
        <p14:creationId xmlns:p14="http://schemas.microsoft.com/office/powerpoint/2010/main" val="123864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F60808-3DB0-4829-9ADA-A43E5D4224F9}"/>
              </a:ext>
            </a:extLst>
          </p:cNvPr>
          <p:cNvSpPr>
            <a:spLocks noGrp="1"/>
          </p:cNvSpPr>
          <p:nvPr>
            <p:ph type="title"/>
          </p:nvPr>
        </p:nvSpPr>
        <p:spPr>
          <a:xfrm>
            <a:off x="863848" y="395461"/>
            <a:ext cx="8270405" cy="1080120"/>
          </a:xfrm>
        </p:spPr>
        <p:txBody>
          <a:bodyPr>
            <a:normAutofit/>
          </a:bodyPr>
          <a:lstStyle/>
          <a:p>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sp>
        <p:nvSpPr>
          <p:cNvPr id="3" name="Teksto vietos rezervavimo ženklas 2">
            <a:extLst>
              <a:ext uri="{FF2B5EF4-FFF2-40B4-BE49-F238E27FC236}">
                <a16:creationId xmlns:a16="http://schemas.microsoft.com/office/drawing/2014/main" id="{8BA6A819-7981-41BD-ABC1-0FA97FD33391}"/>
              </a:ext>
            </a:extLst>
          </p:cNvPr>
          <p:cNvSpPr>
            <a:spLocks noGrp="1"/>
          </p:cNvSpPr>
          <p:nvPr>
            <p:ph type="body" sz="half" idx="2"/>
          </p:nvPr>
        </p:nvSpPr>
        <p:spPr>
          <a:xfrm>
            <a:off x="943745" y="1763613"/>
            <a:ext cx="8189233" cy="4824536"/>
          </a:xfrm>
        </p:spPr>
        <p:txBody>
          <a:bodyPr>
            <a:noAutofit/>
          </a:bodyPr>
          <a:lstStyle/>
          <a:p>
            <a:pPr marL="457200" indent="-457200" algn="just">
              <a:buFont typeface="Wingdings" panose="05000000000000000000" pitchFamily="2" charset="2"/>
              <a:buChar char="v"/>
            </a:pPr>
            <a:r>
              <a:rPr lang="lt-LT" sz="2800" dirty="0">
                <a:solidFill>
                  <a:schemeClr val="bg1"/>
                </a:solidFill>
                <a:latin typeface="Times New Roman" panose="02020603050405020304" pitchFamily="18" charset="0"/>
                <a:cs typeface="Times New Roman" panose="02020603050405020304" pitchFamily="18" charset="0"/>
              </a:rPr>
              <a:t>Ugdomi gebėjimai emocijų suvokimo ir raiškos, bendravimo su suaugusiais, sakytinės kalbos, aplinkos pažinimo, tyrinėjimo, meninės raiškos, kūrybiškumo srityse. </a:t>
            </a:r>
          </a:p>
          <a:p>
            <a:pPr marL="457200" indent="-457200" algn="just">
              <a:buFont typeface="Wingdings" panose="05000000000000000000" pitchFamily="2" charset="2"/>
              <a:buChar char="v"/>
            </a:pPr>
            <a:r>
              <a:rPr lang="lt-LT" sz="2800" dirty="0">
                <a:solidFill>
                  <a:schemeClr val="bg1"/>
                </a:solidFill>
                <a:latin typeface="Times New Roman" panose="02020603050405020304" pitchFamily="18" charset="0"/>
                <a:cs typeface="Times New Roman" panose="02020603050405020304" pitchFamily="18" charset="0"/>
              </a:rPr>
              <a:t>Smulkiosios motorikos </a:t>
            </a:r>
            <a:r>
              <a:rPr lang="lt-LT" sz="2800">
                <a:solidFill>
                  <a:schemeClr val="bg1"/>
                </a:solidFill>
                <a:latin typeface="Times New Roman" panose="02020603050405020304" pitchFamily="18" charset="0"/>
                <a:cs typeface="Times New Roman" panose="02020603050405020304" pitchFamily="18" charset="0"/>
              </a:rPr>
              <a:t>įgūdžių lavinimas.</a:t>
            </a:r>
            <a:endParaRPr lang="lt-LT" sz="2800" dirty="0">
              <a:solidFill>
                <a:schemeClr val="bg1"/>
              </a:solidFill>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76E75823-B80D-41BC-B3E0-E508240A1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00" y="227728"/>
            <a:ext cx="1896443" cy="1896443"/>
          </a:xfrm>
          <a:prstGeom prst="ellipse">
            <a:avLst/>
          </a:prstGeom>
          <a:ln>
            <a:noFill/>
          </a:ln>
          <a:effectLst>
            <a:softEdge rad="112500"/>
          </a:effectLst>
        </p:spPr>
      </p:pic>
    </p:spTree>
    <p:extLst>
      <p:ext uri="{BB962C8B-B14F-4D97-AF65-F5344CB8AC3E}">
        <p14:creationId xmlns:p14="http://schemas.microsoft.com/office/powerpoint/2010/main" val="46230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3D42AAB-2008-4C93-A8F7-6B18F26FFE81}"/>
              </a:ext>
            </a:extLst>
          </p:cNvPr>
          <p:cNvSpPr>
            <a:spLocks noGrp="1"/>
          </p:cNvSpPr>
          <p:nvPr>
            <p:ph type="title"/>
          </p:nvPr>
        </p:nvSpPr>
        <p:spPr>
          <a:xfrm>
            <a:off x="863848" y="0"/>
            <a:ext cx="7056784" cy="1907629"/>
          </a:xfrm>
        </p:spPr>
        <p:txBody>
          <a:bodyPr>
            <a:normAutofit/>
          </a:bodyPr>
          <a:lstStyle/>
          <a:p>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sp>
        <p:nvSpPr>
          <p:cNvPr id="3" name="Teksto vietos rezervavimo ženklas 2">
            <a:extLst>
              <a:ext uri="{FF2B5EF4-FFF2-40B4-BE49-F238E27FC236}">
                <a16:creationId xmlns:a16="http://schemas.microsoft.com/office/drawing/2014/main" id="{20D2A2C0-C406-4F58-80AF-36E0944F4AFB}"/>
              </a:ext>
            </a:extLst>
          </p:cNvPr>
          <p:cNvSpPr>
            <a:spLocks noGrp="1"/>
          </p:cNvSpPr>
          <p:nvPr>
            <p:ph type="body" idx="1"/>
          </p:nvPr>
        </p:nvSpPr>
        <p:spPr>
          <a:xfrm>
            <a:off x="719832" y="1"/>
            <a:ext cx="6912768" cy="3059756"/>
          </a:xfrm>
        </p:spPr>
        <p:txBody>
          <a:bodyPr>
            <a:normAutofit fontScale="62500" lnSpcReduction="20000"/>
          </a:bodyPr>
          <a:lstStyle/>
          <a:p>
            <a:pPr algn="just"/>
            <a:r>
              <a:rPr lang="lt-LT" sz="2800" dirty="0">
                <a:solidFill>
                  <a:schemeClr val="bg1"/>
                </a:solidFill>
                <a:latin typeface="Times New Roman" panose="02020603050405020304" pitchFamily="18" charset="0"/>
                <a:cs typeface="Times New Roman" panose="02020603050405020304" pitchFamily="18" charset="0"/>
              </a:rPr>
              <a:t>     </a:t>
            </a:r>
            <a:r>
              <a:rPr lang="en-US" sz="2800" dirty="0">
                <a:solidFill>
                  <a:schemeClr val="tx1"/>
                </a:solidFill>
                <a:latin typeface="Arial" panose="020B0604020202020204" pitchFamily="34" charset="0"/>
                <a:cs typeface="Arial" panose="020B0604020202020204" pitchFamily="34" charset="0"/>
              </a:rPr>
              <a:t> </a:t>
            </a:r>
            <a:endParaRPr lang="lt-LT" sz="2800" dirty="0">
              <a:solidFill>
                <a:schemeClr val="tx1"/>
              </a:solidFill>
              <a:latin typeface="Arial" panose="020B0604020202020204" pitchFamily="34" charset="0"/>
              <a:cs typeface="Arial" panose="020B0604020202020204" pitchFamily="34" charset="0"/>
            </a:endParaRPr>
          </a:p>
          <a:p>
            <a:pPr algn="just"/>
            <a:r>
              <a:rPr lang="en-US" sz="2800" dirty="0">
                <a:solidFill>
                  <a:schemeClr val="tx1"/>
                </a:solidFill>
                <a:latin typeface="Arial" panose="020B0604020202020204" pitchFamily="34" charset="0"/>
                <a:cs typeface="Arial" panose="020B0604020202020204" pitchFamily="34" charset="0"/>
              </a:rPr>
              <a:t> </a:t>
            </a:r>
            <a:endParaRPr lang="lt-LT" sz="2800" dirty="0">
              <a:solidFill>
                <a:schemeClr val="tx1"/>
              </a:solidFill>
              <a:latin typeface="Arial" panose="020B0604020202020204" pitchFamily="34" charset="0"/>
              <a:cs typeface="Arial" panose="020B0604020202020204" pitchFamily="34" charset="0"/>
            </a:endParaRPr>
          </a:p>
          <a:p>
            <a:pPr algn="just"/>
            <a:r>
              <a:rPr lang="en-US" sz="2800" dirty="0">
                <a:solidFill>
                  <a:schemeClr val="tx1"/>
                </a:solidFill>
                <a:latin typeface="Times New Roman" panose="02020603050405020304" pitchFamily="18" charset="0"/>
                <a:cs typeface="Times New Roman" panose="02020603050405020304" pitchFamily="18" charset="0"/>
              </a:rPr>
              <a:t> </a:t>
            </a:r>
            <a:endParaRPr lang="lt-LT" sz="2800" dirty="0">
              <a:solidFill>
                <a:schemeClr val="tx1"/>
              </a:solidFill>
              <a:latin typeface="Times New Roman" panose="02020603050405020304" pitchFamily="18" charset="0"/>
              <a:cs typeface="Times New Roman" panose="02020603050405020304" pitchFamily="18" charset="0"/>
            </a:endParaRPr>
          </a:p>
          <a:p>
            <a:pPr algn="just"/>
            <a:r>
              <a:rPr lang="lt-LT" sz="4400" dirty="0">
                <a:solidFill>
                  <a:schemeClr val="bg1"/>
                </a:solidFill>
                <a:latin typeface="Times New Roman" panose="02020603050405020304" pitchFamily="18" charset="0"/>
                <a:cs typeface="Times New Roman" panose="02020603050405020304" pitchFamily="18" charset="0"/>
              </a:rPr>
              <a:t>      Džiugu, kad vaikų kūryboje atsispindi džiaugsmas galimybe išreikšti savo vidinę tikrovę, artimas bendravimas su tėveliais kuriant, veikiant kartu.</a:t>
            </a:r>
          </a:p>
        </p:txBody>
      </p:sp>
      <p:pic>
        <p:nvPicPr>
          <p:cNvPr id="5" name="Paveikslėlis 4">
            <a:extLst>
              <a:ext uri="{FF2B5EF4-FFF2-40B4-BE49-F238E27FC236}">
                <a16:creationId xmlns:a16="http://schemas.microsoft.com/office/drawing/2014/main" id="{619BC8F8-7E02-49BD-BA16-28F3D3DFD8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0592" y="292077"/>
            <a:ext cx="2047600" cy="2047600"/>
          </a:xfrm>
          <a:prstGeom prst="ellipse">
            <a:avLst/>
          </a:prstGeom>
          <a:ln>
            <a:noFill/>
          </a:ln>
          <a:effectLst>
            <a:softEdge rad="112500"/>
          </a:effectLst>
        </p:spPr>
      </p:pic>
      <p:pic>
        <p:nvPicPr>
          <p:cNvPr id="6" name="Paveikslėlis 5">
            <a:extLst>
              <a:ext uri="{FF2B5EF4-FFF2-40B4-BE49-F238E27FC236}">
                <a16:creationId xmlns:a16="http://schemas.microsoft.com/office/drawing/2014/main" id="{766C0696-F4DC-4DC1-88AC-26955F255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4113515"/>
            <a:ext cx="4462545" cy="34442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aveikslėlis 7">
            <a:extLst>
              <a:ext uri="{FF2B5EF4-FFF2-40B4-BE49-F238E27FC236}">
                <a16:creationId xmlns:a16="http://schemas.microsoft.com/office/drawing/2014/main" id="{3E06EE7F-FD33-4148-932E-F671C93450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72053" y="3446159"/>
            <a:ext cx="4773190" cy="29523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3960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58D88E3-D28A-4663-B443-8A07812379AC}"/>
              </a:ext>
            </a:extLst>
          </p:cNvPr>
          <p:cNvSpPr>
            <a:spLocks noGrp="1"/>
          </p:cNvSpPr>
          <p:nvPr>
            <p:ph type="title"/>
          </p:nvPr>
        </p:nvSpPr>
        <p:spPr>
          <a:xfrm>
            <a:off x="359792" y="179437"/>
            <a:ext cx="7776864" cy="1416651"/>
          </a:xfrm>
        </p:spPr>
        <p:txBody>
          <a:bodyPr>
            <a:normAutofit/>
          </a:bodyPr>
          <a:lstStyle/>
          <a:p>
            <a:pPr algn="ctr"/>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sp>
        <p:nvSpPr>
          <p:cNvPr id="3" name="Teksto vietos rezervavimo ženklas 2">
            <a:extLst>
              <a:ext uri="{FF2B5EF4-FFF2-40B4-BE49-F238E27FC236}">
                <a16:creationId xmlns:a16="http://schemas.microsoft.com/office/drawing/2014/main" id="{2A8F69E0-5B5F-4822-A0ED-F8ABE759EC1B}"/>
              </a:ext>
            </a:extLst>
          </p:cNvPr>
          <p:cNvSpPr>
            <a:spLocks noGrp="1"/>
          </p:cNvSpPr>
          <p:nvPr>
            <p:ph type="body" idx="1"/>
          </p:nvPr>
        </p:nvSpPr>
        <p:spPr>
          <a:xfrm>
            <a:off x="863848" y="755501"/>
            <a:ext cx="8208912" cy="5688632"/>
          </a:xfrm>
        </p:spPr>
        <p:txBody>
          <a:bodyPr>
            <a:noAutofit/>
          </a:bodyPr>
          <a:lstStyle/>
          <a:p>
            <a:pPr algn="just"/>
            <a:endParaRPr lang="lt-LT" sz="2000" dirty="0">
              <a:solidFill>
                <a:schemeClr val="tx1"/>
              </a:solidFill>
              <a:latin typeface="Arial" panose="020B0604020202020204" pitchFamily="34" charset="0"/>
              <a:cs typeface="Arial" panose="020B0604020202020204" pitchFamily="34" charset="0"/>
            </a:endParaRPr>
          </a:p>
          <a:p>
            <a:pPr algn="just"/>
            <a:endParaRPr lang="lt-LT" sz="2000" dirty="0">
              <a:solidFill>
                <a:schemeClr val="bg1"/>
              </a:solidFill>
              <a:latin typeface="Times New Roman" panose="02020603050405020304" pitchFamily="18" charset="0"/>
              <a:cs typeface="Times New Roman" panose="02020603050405020304" pitchFamily="18" charset="0"/>
            </a:endParaRPr>
          </a:p>
          <a:p>
            <a:pPr algn="just"/>
            <a:endParaRPr lang="lt-LT" sz="2000" dirty="0">
              <a:solidFill>
                <a:schemeClr val="bg1"/>
              </a:solidFill>
              <a:latin typeface="Times New Roman" panose="02020603050405020304" pitchFamily="18" charset="0"/>
              <a:cs typeface="Times New Roman" panose="02020603050405020304" pitchFamily="18" charset="0"/>
            </a:endParaRPr>
          </a:p>
          <a:p>
            <a:pPr algn="just"/>
            <a:r>
              <a:rPr lang="lt-LT" sz="2800" dirty="0">
                <a:solidFill>
                  <a:schemeClr val="bg1"/>
                </a:solidFill>
                <a:latin typeface="Times New Roman" panose="02020603050405020304" pitchFamily="18" charset="0"/>
                <a:cs typeface="Times New Roman" panose="02020603050405020304" pitchFamily="18" charset="0"/>
              </a:rPr>
              <a:t>        Į uždarą </a:t>
            </a:r>
            <a:r>
              <a:rPr lang="lt-LT" sz="2800" dirty="0" err="1">
                <a:solidFill>
                  <a:schemeClr val="bg1"/>
                </a:solidFill>
                <a:latin typeface="Times New Roman" panose="02020603050405020304" pitchFamily="18" charset="0"/>
                <a:cs typeface="Times New Roman" panose="02020603050405020304" pitchFamily="18" charset="0"/>
              </a:rPr>
              <a:t>fb</a:t>
            </a:r>
            <a:r>
              <a:rPr lang="lt-LT" sz="2800" dirty="0">
                <a:solidFill>
                  <a:schemeClr val="bg1"/>
                </a:solidFill>
                <a:latin typeface="Times New Roman" panose="02020603050405020304" pitchFamily="18" charset="0"/>
                <a:cs typeface="Times New Roman" panose="02020603050405020304" pitchFamily="18" charset="0"/>
              </a:rPr>
              <a:t>. grupę ,,Saulutės‘‘ tėveliai kėlė </a:t>
            </a:r>
            <a:r>
              <a:rPr lang="lt-LT" sz="2800" dirty="0" err="1">
                <a:solidFill>
                  <a:schemeClr val="bg1"/>
                </a:solidFill>
                <a:latin typeface="Times New Roman" panose="02020603050405020304" pitchFamily="18" charset="0"/>
                <a:cs typeface="Times New Roman" panose="02020603050405020304" pitchFamily="18" charset="0"/>
              </a:rPr>
              <a:t>video</a:t>
            </a:r>
            <a:r>
              <a:rPr lang="lt-LT" sz="2800" dirty="0">
                <a:solidFill>
                  <a:schemeClr val="bg1"/>
                </a:solidFill>
                <a:latin typeface="Times New Roman" panose="02020603050405020304" pitchFamily="18" charset="0"/>
                <a:cs typeface="Times New Roman" panose="02020603050405020304" pitchFamily="18" charset="0"/>
              </a:rPr>
              <a:t>. Ugdytiniai deklamavo eilėraštukus palydėdami juos mimika, gestais, intonuodami. Smagu, kad eilėraščius išmoko ir vaikai, turintys kalbos ir kalbėjimo sutrikimų.         Taip pat smagu, kad tėveliai atkakliai stengėsi išmokyti eiliuotą tekstą. Mamos komentaras: </a:t>
            </a:r>
            <a:r>
              <a:rPr lang="lt-LT" sz="2800" dirty="0">
                <a:solidFill>
                  <a:schemeClr val="tx1"/>
                </a:solidFill>
                <a:latin typeface="Times New Roman" panose="02020603050405020304" pitchFamily="18" charset="0"/>
                <a:cs typeface="Times New Roman" panose="02020603050405020304" pitchFamily="18" charset="0"/>
              </a:rPr>
              <a:t>,,Ir mes keliam pavėluotai, tik dabar pavyko nufilmuoti‘‘ </a:t>
            </a:r>
          </a:p>
        </p:txBody>
      </p:sp>
      <p:pic>
        <p:nvPicPr>
          <p:cNvPr id="5" name="Paveikslėlis 4">
            <a:extLst>
              <a:ext uri="{FF2B5EF4-FFF2-40B4-BE49-F238E27FC236}">
                <a16:creationId xmlns:a16="http://schemas.microsoft.com/office/drawing/2014/main" id="{6AF9F99E-E762-49F6-839B-C259874D4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8086" y="179437"/>
            <a:ext cx="2136695" cy="2136695"/>
          </a:xfrm>
          <a:prstGeom prst="ellipse">
            <a:avLst/>
          </a:prstGeom>
          <a:ln>
            <a:noFill/>
          </a:ln>
          <a:effectLst>
            <a:softEdge rad="112500"/>
          </a:effectLst>
        </p:spPr>
      </p:pic>
    </p:spTree>
    <p:extLst>
      <p:ext uri="{BB962C8B-B14F-4D97-AF65-F5344CB8AC3E}">
        <p14:creationId xmlns:p14="http://schemas.microsoft.com/office/powerpoint/2010/main" val="25903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F5C942C-205C-466B-853E-4BFFFE000404}"/>
              </a:ext>
            </a:extLst>
          </p:cNvPr>
          <p:cNvSpPr>
            <a:spLocks noGrp="1"/>
          </p:cNvSpPr>
          <p:nvPr>
            <p:ph type="title"/>
          </p:nvPr>
        </p:nvSpPr>
        <p:spPr>
          <a:xfrm>
            <a:off x="431801" y="0"/>
            <a:ext cx="7632848" cy="1763614"/>
          </a:xfrm>
        </p:spPr>
        <p:txBody>
          <a:bodyPr/>
          <a:lstStyle/>
          <a:p>
            <a:pPr algn="ctr"/>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endParaRPr lang="lt-LT" dirty="0">
              <a:solidFill>
                <a:schemeClr val="bg1"/>
              </a:solidFill>
              <a:latin typeface="Times New Roman" panose="02020603050405020304" pitchFamily="18" charset="0"/>
              <a:cs typeface="Times New Roman" panose="02020603050405020304" pitchFamily="18" charset="0"/>
            </a:endParaRPr>
          </a:p>
        </p:txBody>
      </p:sp>
      <p:sp>
        <p:nvSpPr>
          <p:cNvPr id="3" name="Teksto vietos rezervavimo ženklas 2">
            <a:extLst>
              <a:ext uri="{FF2B5EF4-FFF2-40B4-BE49-F238E27FC236}">
                <a16:creationId xmlns:a16="http://schemas.microsoft.com/office/drawing/2014/main" id="{4E07B91B-B79D-4FD7-A106-29286AF52416}"/>
              </a:ext>
            </a:extLst>
          </p:cNvPr>
          <p:cNvSpPr>
            <a:spLocks noGrp="1"/>
          </p:cNvSpPr>
          <p:nvPr>
            <p:ph type="body" idx="1"/>
          </p:nvPr>
        </p:nvSpPr>
        <p:spPr>
          <a:xfrm>
            <a:off x="6552479" y="2339677"/>
            <a:ext cx="2952329" cy="4223530"/>
          </a:xfrm>
        </p:spPr>
        <p:txBody>
          <a:bodyPr>
            <a:normAutofit/>
          </a:bodyPr>
          <a:lstStyle/>
          <a:p>
            <a:pPr algn="just"/>
            <a:r>
              <a:rPr lang="lt-LT" sz="2400" dirty="0">
                <a:solidFill>
                  <a:schemeClr val="bg1"/>
                </a:solidFill>
                <a:latin typeface="Times New Roman" panose="02020603050405020304" pitchFamily="18" charset="0"/>
                <a:cs typeface="Times New Roman" panose="02020603050405020304" pitchFamily="18" charset="0"/>
              </a:rPr>
              <a:t>Savo kūrybinę patirtį išreiškė naudodami monotipijos technika.</a:t>
            </a:r>
            <a:endParaRPr lang="lt-LT" sz="2400" dirty="0"/>
          </a:p>
        </p:txBody>
      </p:sp>
      <p:pic>
        <p:nvPicPr>
          <p:cNvPr id="5" name="Paveikslėlis 4">
            <a:extLst>
              <a:ext uri="{FF2B5EF4-FFF2-40B4-BE49-F238E27FC236}">
                <a16:creationId xmlns:a16="http://schemas.microsoft.com/office/drawing/2014/main" id="{A5A5EC71-B898-4111-BFE2-B3E8FF8F6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4719" y="318500"/>
            <a:ext cx="2028341" cy="2028341"/>
          </a:xfrm>
          <a:prstGeom prst="ellipse">
            <a:avLst/>
          </a:prstGeom>
          <a:ln>
            <a:noFill/>
          </a:ln>
          <a:effectLst>
            <a:softEdge rad="112500"/>
          </a:effectLst>
        </p:spPr>
      </p:pic>
      <p:pic>
        <p:nvPicPr>
          <p:cNvPr id="8" name="Paveikslėlis 7">
            <a:extLst>
              <a:ext uri="{FF2B5EF4-FFF2-40B4-BE49-F238E27FC236}">
                <a16:creationId xmlns:a16="http://schemas.microsoft.com/office/drawing/2014/main" id="{FB5E234D-0270-45E1-AD7D-CA5DC36E1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79872" y="2555701"/>
            <a:ext cx="6025963" cy="34032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2649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80C4FEA-E620-49AE-92C4-BC11676766C3}"/>
              </a:ext>
            </a:extLst>
          </p:cNvPr>
          <p:cNvSpPr>
            <a:spLocks noGrp="1"/>
          </p:cNvSpPr>
          <p:nvPr>
            <p:ph type="title"/>
          </p:nvPr>
        </p:nvSpPr>
        <p:spPr>
          <a:xfrm>
            <a:off x="791839" y="226480"/>
            <a:ext cx="6912769" cy="1537133"/>
          </a:xfrm>
        </p:spPr>
        <p:txBody>
          <a:bodyPr>
            <a:normAutofit/>
          </a:bodyPr>
          <a:lstStyle/>
          <a:p>
            <a:pPr algn="ctr"/>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sp>
        <p:nvSpPr>
          <p:cNvPr id="3" name="Teksto vietos rezervavimo ženklas 2">
            <a:extLst>
              <a:ext uri="{FF2B5EF4-FFF2-40B4-BE49-F238E27FC236}">
                <a16:creationId xmlns:a16="http://schemas.microsoft.com/office/drawing/2014/main" id="{6299C71B-79A4-42B5-AAC2-C8E3A64EE2DB}"/>
              </a:ext>
            </a:extLst>
          </p:cNvPr>
          <p:cNvSpPr>
            <a:spLocks noGrp="1"/>
          </p:cNvSpPr>
          <p:nvPr>
            <p:ph type="body" sz="half" idx="2"/>
          </p:nvPr>
        </p:nvSpPr>
        <p:spPr>
          <a:xfrm>
            <a:off x="791839" y="1043534"/>
            <a:ext cx="7056784" cy="2452606"/>
          </a:xfrm>
        </p:spPr>
        <p:txBody>
          <a:bodyPr>
            <a:noAutofit/>
          </a:bodyPr>
          <a:lstStyle/>
          <a:p>
            <a:pPr algn="just"/>
            <a:r>
              <a:rPr lang="lt-LT" sz="2400" dirty="0">
                <a:solidFill>
                  <a:schemeClr val="bg1"/>
                </a:solidFill>
                <a:latin typeface="Times New Roman" panose="02020603050405020304" pitchFamily="18" charset="0"/>
                <a:cs typeface="Times New Roman" panose="02020603050405020304" pitchFamily="18" charset="0"/>
              </a:rPr>
              <a:t>Ugdytiniai su šeima, vaikščiodami gamtoje, tyrinėjo pavasarį žydinčius  pievų bei miškų augalus. Kūrė kompozicijas ir puokštes iš įvairių augalų bei gamtinės medžiagos.</a:t>
            </a:r>
          </a:p>
        </p:txBody>
      </p:sp>
      <p:pic>
        <p:nvPicPr>
          <p:cNvPr id="5" name="Paveikslėlis 4">
            <a:extLst>
              <a:ext uri="{FF2B5EF4-FFF2-40B4-BE49-F238E27FC236}">
                <a16:creationId xmlns:a16="http://schemas.microsoft.com/office/drawing/2014/main" id="{3BBAA2CC-D4E9-4BC8-8CEF-84658D8EA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4608" y="332979"/>
            <a:ext cx="1944215" cy="1944215"/>
          </a:xfrm>
          <a:prstGeom prst="ellipse">
            <a:avLst/>
          </a:prstGeom>
          <a:ln>
            <a:noFill/>
          </a:ln>
          <a:effectLst>
            <a:softEdge rad="112500"/>
          </a:effectLst>
        </p:spPr>
      </p:pic>
      <p:pic>
        <p:nvPicPr>
          <p:cNvPr id="6" name="Paveikslėlis 5">
            <a:extLst>
              <a:ext uri="{FF2B5EF4-FFF2-40B4-BE49-F238E27FC236}">
                <a16:creationId xmlns:a16="http://schemas.microsoft.com/office/drawing/2014/main" id="{C6EDFB56-AD16-4BBA-86C9-4FB840635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376" y="2872256"/>
            <a:ext cx="3340254" cy="43544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aveikslėlis 9">
            <a:extLst>
              <a:ext uri="{FF2B5EF4-FFF2-40B4-BE49-F238E27FC236}">
                <a16:creationId xmlns:a16="http://schemas.microsoft.com/office/drawing/2014/main" id="{7C692030-D97A-4342-9B0A-35660D4A8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940" y="3496140"/>
            <a:ext cx="4073033" cy="3327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58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EA392E-4715-43C1-BC8F-F597FD3B9F41}"/>
              </a:ext>
            </a:extLst>
          </p:cNvPr>
          <p:cNvSpPr>
            <a:spLocks noGrp="1"/>
          </p:cNvSpPr>
          <p:nvPr>
            <p:ph type="title"/>
          </p:nvPr>
        </p:nvSpPr>
        <p:spPr>
          <a:xfrm>
            <a:off x="863848" y="323453"/>
            <a:ext cx="8270406" cy="1296144"/>
          </a:xfrm>
        </p:spPr>
        <p:txBody>
          <a:bodyPr>
            <a:normAutofit/>
          </a:bodyPr>
          <a:lstStyle/>
          <a:p>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pic>
        <p:nvPicPr>
          <p:cNvPr id="4" name="Paveikslėlis 3">
            <a:extLst>
              <a:ext uri="{FF2B5EF4-FFF2-40B4-BE49-F238E27FC236}">
                <a16:creationId xmlns:a16="http://schemas.microsoft.com/office/drawing/2014/main" id="{FD44962B-A0A7-4AC1-8F16-A6B8DEB70D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600" y="179437"/>
            <a:ext cx="2040459" cy="2040459"/>
          </a:xfrm>
          <a:prstGeom prst="ellipse">
            <a:avLst/>
          </a:prstGeom>
          <a:ln>
            <a:noFill/>
          </a:ln>
          <a:effectLst>
            <a:softEdge rad="112500"/>
          </a:effectLst>
        </p:spPr>
      </p:pic>
      <p:pic>
        <p:nvPicPr>
          <p:cNvPr id="6" name="Paveikslėlis 5">
            <a:extLst>
              <a:ext uri="{FF2B5EF4-FFF2-40B4-BE49-F238E27FC236}">
                <a16:creationId xmlns:a16="http://schemas.microsoft.com/office/drawing/2014/main" id="{8A4EAA01-14C0-4C34-963F-3431CEAA9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096" y="1907629"/>
            <a:ext cx="3505671" cy="50275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1821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647C4F-314A-421C-B79E-17BCE40D5976}"/>
              </a:ext>
            </a:extLst>
          </p:cNvPr>
          <p:cNvSpPr>
            <a:spLocks noGrp="1"/>
          </p:cNvSpPr>
          <p:nvPr>
            <p:ph type="title"/>
          </p:nvPr>
        </p:nvSpPr>
        <p:spPr>
          <a:xfrm>
            <a:off x="767606" y="395461"/>
            <a:ext cx="8809209" cy="1008112"/>
          </a:xfrm>
        </p:spPr>
        <p:txBody>
          <a:bodyPr>
            <a:normAutofit/>
          </a:bodyPr>
          <a:lstStyle/>
          <a:p>
            <a:r>
              <a:rPr lang="lt-LT" sz="2400" dirty="0">
                <a:solidFill>
                  <a:schemeClr val="bg1"/>
                </a:solidFill>
                <a:latin typeface="Times New Roman" panose="02020603050405020304" pitchFamily="18" charset="0"/>
                <a:cs typeface="Times New Roman" panose="02020603050405020304" pitchFamily="18" charset="0"/>
              </a:rPr>
              <a:t>Nuotolinių ugdomųjų veiklų refleksija</a:t>
            </a:r>
          </a:p>
        </p:txBody>
      </p:sp>
      <p:sp>
        <p:nvSpPr>
          <p:cNvPr id="3" name="Teksto vietos rezervavimo ženklas 2">
            <a:extLst>
              <a:ext uri="{FF2B5EF4-FFF2-40B4-BE49-F238E27FC236}">
                <a16:creationId xmlns:a16="http://schemas.microsoft.com/office/drawing/2014/main" id="{06378A04-7956-419F-99E9-881657775619}"/>
              </a:ext>
            </a:extLst>
          </p:cNvPr>
          <p:cNvSpPr>
            <a:spLocks noGrp="1"/>
          </p:cNvSpPr>
          <p:nvPr>
            <p:ph type="body" sz="half" idx="2"/>
          </p:nvPr>
        </p:nvSpPr>
        <p:spPr>
          <a:xfrm>
            <a:off x="4896297" y="1835621"/>
            <a:ext cx="4032448" cy="5328592"/>
          </a:xfrm>
        </p:spPr>
        <p:txBody>
          <a:bodyPr>
            <a:normAutofit/>
          </a:bodyPr>
          <a:lstStyle/>
          <a:p>
            <a:pPr algn="ctr"/>
            <a:r>
              <a:rPr lang="lt-LT" sz="2800" dirty="0">
                <a:solidFill>
                  <a:schemeClr val="bg1"/>
                </a:solidFill>
                <a:latin typeface="Times New Roman" panose="02020603050405020304" pitchFamily="18" charset="0"/>
                <a:cs typeface="Times New Roman" panose="02020603050405020304" pitchFamily="18" charset="0"/>
              </a:rPr>
              <a:t>Puikiai pavyko nupiešti    žmogų - </a:t>
            </a:r>
            <a:r>
              <a:rPr lang="lt-LT" sz="2800" dirty="0">
                <a:solidFill>
                  <a:srgbClr val="FF0000"/>
                </a:solidFill>
                <a:latin typeface="Times New Roman" panose="02020603050405020304" pitchFamily="18" charset="0"/>
                <a:cs typeface="Times New Roman" panose="02020603050405020304" pitchFamily="18" charset="0"/>
              </a:rPr>
              <a:t>mamą</a:t>
            </a:r>
          </a:p>
        </p:txBody>
      </p:sp>
      <p:pic>
        <p:nvPicPr>
          <p:cNvPr id="5" name="Paveikslėlis 4">
            <a:extLst>
              <a:ext uri="{FF2B5EF4-FFF2-40B4-BE49-F238E27FC236}">
                <a16:creationId xmlns:a16="http://schemas.microsoft.com/office/drawing/2014/main" id="{FCEE0641-0B81-4666-963E-F350A1782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858" y="239305"/>
            <a:ext cx="2112467" cy="2112467"/>
          </a:xfrm>
          <a:prstGeom prst="ellipse">
            <a:avLst/>
          </a:prstGeom>
          <a:ln>
            <a:noFill/>
          </a:ln>
          <a:effectLst>
            <a:softEdge rad="112500"/>
          </a:effectLst>
        </p:spPr>
      </p:pic>
      <p:pic>
        <p:nvPicPr>
          <p:cNvPr id="7" name="Paveikslėlis 6">
            <a:extLst>
              <a:ext uri="{FF2B5EF4-FFF2-40B4-BE49-F238E27FC236}">
                <a16:creationId xmlns:a16="http://schemas.microsoft.com/office/drawing/2014/main" id="{A7B44EED-BC69-4D6D-9C05-E7074DF9A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204" y="2051645"/>
            <a:ext cx="3374938" cy="44999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4661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ndinė">
  <a:themeElements>
    <a:clrScheme name="Grandinė">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Grandinė">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inė">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TM04033919[[fn=Grandinė]]</Template>
  <TotalTime>2269</TotalTime>
  <Words>317</Words>
  <Application>Microsoft Office PowerPoint</Application>
  <PresentationFormat>Custom</PresentationFormat>
  <Paragraphs>29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Tw Cen MT</vt:lpstr>
      <vt:lpstr>Wingdings</vt:lpstr>
      <vt:lpstr>Grandinė</vt:lpstr>
      <vt:lpstr> Kauno sanatorinis lopšelis – darželis ,,pušynėlis‘‘  ,,SAULUČIŲ‘‘ grupės nuotolinio ugdymo veiklų refleksija    </vt:lpstr>
      <vt:lpstr>      NUOTOLINIŲ UGDOMŲJŲ VEIKLŲ REFLEKSIJA</vt:lpstr>
      <vt:lpstr>NUOTOLINIŲ UGDOMŲJŲ VEIKLŲ REFLEKSIJA</vt:lpstr>
      <vt:lpstr>Nuotolinių ugdomųjų veiklų refleksija</vt:lpstr>
      <vt:lpstr>NUOTOLINIŲ UGDOMŲJŲ VEIKLŲ REFLEKSIJA</vt:lpstr>
      <vt:lpstr>Nuotolinių ugdomųjų veiklų refleksija</vt:lpstr>
      <vt:lpstr>Nuotolinių ugdomųjų veiklų refleksija</vt:lpstr>
      <vt:lpstr>NUOTOLINIŲ UGDOMŲJŲ VEIKLŲ REFLEKSIJA</vt:lpstr>
      <vt:lpstr>Nuotolinių ugdomųjų veiklų refleksija</vt:lpstr>
      <vt:lpstr>NUOTOLINIŲ UGDOMŲJŲ VEIKLŲ REFLEKSIJA</vt:lpstr>
      <vt:lpstr>Ačiū už bendradarbiavimą!!!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Kasdienio gyvenimoįpročiai</dc:title>
  <dc:creator>LD pusynelis</dc:creator>
  <cp:lastModifiedBy>Vaida Alūzaitė</cp:lastModifiedBy>
  <cp:revision>281</cp:revision>
  <dcterms:created xsi:type="dcterms:W3CDTF">2009-04-16T11:32:32Z</dcterms:created>
  <dcterms:modified xsi:type="dcterms:W3CDTF">2020-05-07T13:13:07Z</dcterms:modified>
</cp:coreProperties>
</file>