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0"/>
  </p:notesMasterIdLst>
  <p:sldIdLst>
    <p:sldId id="257" r:id="rId2"/>
    <p:sldId id="258" r:id="rId3"/>
    <p:sldId id="259" r:id="rId4"/>
    <p:sldId id="266" r:id="rId5"/>
    <p:sldId id="260" r:id="rId6"/>
    <p:sldId id="261" r:id="rId7"/>
    <p:sldId id="263" r:id="rId8"/>
    <p:sldId id="26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23" autoAdjust="0"/>
    <p:restoredTop sz="94660"/>
  </p:normalViewPr>
  <p:slideViewPr>
    <p:cSldViewPr>
      <p:cViewPr varScale="1">
        <p:scale>
          <a:sx n="154" d="100"/>
          <a:sy n="154" d="100"/>
        </p:scale>
        <p:origin x="1902"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62CD6C-0F91-4634-9DB1-9C7E90AED0B9}" type="datetimeFigureOut">
              <a:rPr lang="en-US" smtClean="0"/>
              <a:t>2020-05-07</a:t>
            </a:fld>
            <a:endParaRPr lang="en-US"/>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1F725-DEE4-4D8F-AADF-209E689E301A}" type="slidenum">
              <a:rPr lang="en-US" smtClean="0"/>
              <a:t>‹#›</a:t>
            </a:fld>
            <a:endParaRPr lang="en-US"/>
          </a:p>
        </p:txBody>
      </p:sp>
    </p:spTree>
    <p:extLst>
      <p:ext uri="{BB962C8B-B14F-4D97-AF65-F5344CB8AC3E}">
        <p14:creationId xmlns:p14="http://schemas.microsoft.com/office/powerpoint/2010/main" val="344658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9CB1F725-DEE4-4D8F-AADF-209E689E301A}" type="slidenum">
              <a:rPr lang="en-US" smtClean="0"/>
              <a:t>3</a:t>
            </a:fld>
            <a:endParaRPr lang="en-US"/>
          </a:p>
        </p:txBody>
      </p:sp>
    </p:spTree>
    <p:extLst>
      <p:ext uri="{BB962C8B-B14F-4D97-AF65-F5344CB8AC3E}">
        <p14:creationId xmlns:p14="http://schemas.microsoft.com/office/powerpoint/2010/main" val="104938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9CB1F725-DEE4-4D8F-AADF-209E689E301A}" type="slidenum">
              <a:rPr lang="en-US" smtClean="0"/>
              <a:t>5</a:t>
            </a:fld>
            <a:endParaRPr lang="en-US"/>
          </a:p>
        </p:txBody>
      </p:sp>
    </p:spTree>
    <p:extLst>
      <p:ext uri="{BB962C8B-B14F-4D97-AF65-F5344CB8AC3E}">
        <p14:creationId xmlns:p14="http://schemas.microsoft.com/office/powerpoint/2010/main" val="144840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9CB1F725-DEE4-4D8F-AADF-209E689E301A}" type="slidenum">
              <a:rPr lang="en-US" smtClean="0"/>
              <a:t>6</a:t>
            </a:fld>
            <a:endParaRPr lang="en-US"/>
          </a:p>
        </p:txBody>
      </p:sp>
    </p:spTree>
    <p:extLst>
      <p:ext uri="{BB962C8B-B14F-4D97-AF65-F5344CB8AC3E}">
        <p14:creationId xmlns:p14="http://schemas.microsoft.com/office/powerpoint/2010/main" val="62834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7" name="Tiesioji jungtis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Antraštė 28"/>
          <p:cNvSpPr>
            <a:spLocks noGrp="1"/>
          </p:cNvSpPr>
          <p:nvPr>
            <p:ph type="ctrTitle"/>
          </p:nvPr>
        </p:nvSpPr>
        <p:spPr>
          <a:xfrm>
            <a:off x="381000" y="4853411"/>
            <a:ext cx="8458200" cy="1222375"/>
          </a:xfrm>
        </p:spPr>
        <p:txBody>
          <a:bodyPr anchor="t"/>
          <a:lstStyle/>
          <a:p>
            <a:r>
              <a:rPr kumimoji="0" lang="lt-LT"/>
              <a:t>Spustelėję redag. ruoš. pavad. stilių</a:t>
            </a:r>
            <a:endParaRPr kumimoji="0" lang="en-US"/>
          </a:p>
        </p:txBody>
      </p:sp>
      <p:sp>
        <p:nvSpPr>
          <p:cNvPr id="9" name="Antrinis pavadinima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lt-LT"/>
              <a:t>Spustelėję redag. ruoš. paantrš. stilių</a:t>
            </a:r>
            <a:endParaRPr kumimoji="0" lang="en-US"/>
          </a:p>
        </p:txBody>
      </p:sp>
      <p:sp>
        <p:nvSpPr>
          <p:cNvPr id="16" name="Datos vietos rezervavimo ženklas 15"/>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2" name="Poraštės vietos rezervavimo ženklas 1"/>
          <p:cNvSpPr>
            <a:spLocks noGrp="1"/>
          </p:cNvSpPr>
          <p:nvPr>
            <p:ph type="ftr" sz="quarter" idx="11"/>
          </p:nvPr>
        </p:nvSpPr>
        <p:spPr/>
        <p:txBody>
          <a:bodyPr/>
          <a:lstStyle/>
          <a:p>
            <a:endParaRPr lang="en-US"/>
          </a:p>
        </p:txBody>
      </p:sp>
      <p:sp>
        <p:nvSpPr>
          <p:cNvPr id="15" name="Skaidrės numerio vietos rezervavimo ženklas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a:t>Spustelėję redag. ruoš. pavad. stilių</a:t>
            </a:r>
            <a:endParaRPr kumimoji="0" lang="en-US"/>
          </a:p>
        </p:txBody>
      </p:sp>
      <p:sp>
        <p:nvSpPr>
          <p:cNvPr id="3" name="Vertikalaus teksto vietos rezervavimo ženklas 2"/>
          <p:cNvSpPr>
            <a:spLocks noGrp="1"/>
          </p:cNvSpPr>
          <p:nvPr>
            <p:ph type="body" orient="vert" idx="1"/>
          </p:nvPr>
        </p:nvSpPr>
        <p:spPr/>
        <p:txBody>
          <a:bodyPr vert="eaVert"/>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4" name="Datos vietos rezervavimo ženklas 3"/>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858000" y="549276"/>
            <a:ext cx="1828800" cy="5851525"/>
          </a:xfrm>
        </p:spPr>
        <p:txBody>
          <a:bodyPr vert="eaVert"/>
          <a:lstStyle/>
          <a:p>
            <a:r>
              <a:rPr kumimoji="0" lang="lt-LT"/>
              <a:t>Spustelėję redag. ruoš. pavad. stilių</a:t>
            </a:r>
            <a:endParaRPr kumimoji="0" lang="en-US"/>
          </a:p>
        </p:txBody>
      </p:sp>
      <p:sp>
        <p:nvSpPr>
          <p:cNvPr id="3" name="Vertikalaus teksto vietos rezervavimo ženklas 2"/>
          <p:cNvSpPr>
            <a:spLocks noGrp="1"/>
          </p:cNvSpPr>
          <p:nvPr>
            <p:ph type="body" orient="vert" idx="1"/>
          </p:nvPr>
        </p:nvSpPr>
        <p:spPr>
          <a:xfrm>
            <a:off x="457200" y="549276"/>
            <a:ext cx="6248400" cy="5851525"/>
          </a:xfrm>
        </p:spPr>
        <p:txBody>
          <a:bodyPr vert="eaVert"/>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4" name="Datos vietos rezervavimo ženklas 3"/>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2" name="Antraštė 21"/>
          <p:cNvSpPr>
            <a:spLocks noGrp="1"/>
          </p:cNvSpPr>
          <p:nvPr>
            <p:ph type="title"/>
          </p:nvPr>
        </p:nvSpPr>
        <p:spPr/>
        <p:txBody>
          <a:bodyPr/>
          <a:lstStyle/>
          <a:p>
            <a:r>
              <a:rPr kumimoji="0" lang="lt-LT"/>
              <a:t>Spustelėję redag. ruoš. pavad. stilių</a:t>
            </a:r>
            <a:endParaRPr kumimoji="0" lang="en-US"/>
          </a:p>
        </p:txBody>
      </p:sp>
      <p:sp>
        <p:nvSpPr>
          <p:cNvPr id="27" name="Turinio vietos rezervavimo ženklas 26"/>
          <p:cNvSpPr>
            <a:spLocks noGrp="1"/>
          </p:cNvSpPr>
          <p:nvPr>
            <p:ph idx="1"/>
          </p:nvPr>
        </p:nvSpPr>
        <p:spPr/>
        <p:txBody>
          <a:body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25" name="Datos vietos rezervavimo ženklas 24"/>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19" name="Poraštės vietos rezervavimo ženklas 18"/>
          <p:cNvSpPr>
            <a:spLocks noGrp="1"/>
          </p:cNvSpPr>
          <p:nvPr>
            <p:ph type="ftr" sz="quarter" idx="11"/>
          </p:nvPr>
        </p:nvSpPr>
        <p:spPr>
          <a:xfrm>
            <a:off x="3581400" y="76200"/>
            <a:ext cx="2895600" cy="288925"/>
          </a:xfrm>
        </p:spPr>
        <p:txBody>
          <a:bodyPr/>
          <a:lstStyle/>
          <a:p>
            <a:endParaRPr lang="en-US"/>
          </a:p>
        </p:txBody>
      </p:sp>
      <p:sp>
        <p:nvSpPr>
          <p:cNvPr id="16" name="Skaidrės numerio vietos rezervavimo ženklas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3">
        <a:schemeClr val="bg2"/>
      </p:bgRef>
    </p:bg>
    <p:spTree>
      <p:nvGrpSpPr>
        <p:cNvPr id="1" name=""/>
        <p:cNvGrpSpPr/>
        <p:nvPr/>
      </p:nvGrpSpPr>
      <p:grpSpPr>
        <a:xfrm>
          <a:off x="0" y="0"/>
          <a:ext cx="0" cy="0"/>
          <a:chOff x="0" y="0"/>
          <a:chExt cx="0" cy="0"/>
        </a:xfrm>
      </p:grpSpPr>
      <p:sp>
        <p:nvSpPr>
          <p:cNvPr id="7" name="Tiesioji jungtis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ksto vietos rezervavimo ženklas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lt-LT"/>
              <a:t>Spustelėję redag. ruoš. teksto stilių</a:t>
            </a:r>
          </a:p>
        </p:txBody>
      </p:sp>
      <p:sp>
        <p:nvSpPr>
          <p:cNvPr id="19" name="Datos vietos rezervavimo ženklas 18"/>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11" name="Poraštės vietos rezervavimo ženklas 10"/>
          <p:cNvSpPr>
            <a:spLocks noGrp="1"/>
          </p:cNvSpPr>
          <p:nvPr>
            <p:ph type="ftr" sz="quarter" idx="11"/>
          </p:nvPr>
        </p:nvSpPr>
        <p:spPr/>
        <p:txBody>
          <a:bodyPr/>
          <a:lstStyle/>
          <a:p>
            <a:endParaRPr lang="en-US"/>
          </a:p>
        </p:txBody>
      </p:sp>
      <p:sp>
        <p:nvSpPr>
          <p:cNvPr id="16" name="Skaidrės numerio vietos rezervavimo ženklas 15"/>
          <p:cNvSpPr>
            <a:spLocks noGrp="1"/>
          </p:cNvSpPr>
          <p:nvPr>
            <p:ph type="sldNum" sz="quarter" idx="12"/>
          </p:nvPr>
        </p:nvSpPr>
        <p:spPr/>
        <p:txBody>
          <a:bodyPr/>
          <a:lstStyle/>
          <a:p>
            <a:fld id="{B6F15528-21DE-4FAA-801E-634DDDAF4B2B}" type="slidenum">
              <a:rPr lang="en-US" smtClean="0"/>
              <a:pPr/>
              <a:t>‹#›</a:t>
            </a:fld>
            <a:endParaRPr lang="en-US"/>
          </a:p>
        </p:txBody>
      </p:sp>
      <p:sp>
        <p:nvSpPr>
          <p:cNvPr id="8" name="Antraštė 7"/>
          <p:cNvSpPr>
            <a:spLocks noGrp="1"/>
          </p:cNvSpPr>
          <p:nvPr>
            <p:ph type="title"/>
          </p:nvPr>
        </p:nvSpPr>
        <p:spPr>
          <a:xfrm>
            <a:off x="180475" y="2947085"/>
            <a:ext cx="8686800" cy="1184825"/>
          </a:xfrm>
        </p:spPr>
        <p:txBody>
          <a:bodyPr rtlCol="0" anchor="t"/>
          <a:lstStyle>
            <a:lvl1pPr algn="r">
              <a:defRPr/>
            </a:lvl1pPr>
          </a:lstStyle>
          <a:p>
            <a:r>
              <a:rPr kumimoji="0" lang="lt-LT"/>
              <a:t>Spustelėję redag. ruoš. pavad. stilių</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0" name="Antraštė 19"/>
          <p:cNvSpPr>
            <a:spLocks noGrp="1"/>
          </p:cNvSpPr>
          <p:nvPr>
            <p:ph type="title"/>
          </p:nvPr>
        </p:nvSpPr>
        <p:spPr>
          <a:xfrm>
            <a:off x="301752" y="457200"/>
            <a:ext cx="8686800" cy="841248"/>
          </a:xfrm>
        </p:spPr>
        <p:txBody>
          <a:bodyPr/>
          <a:lstStyle/>
          <a:p>
            <a:r>
              <a:rPr kumimoji="0" lang="lt-LT"/>
              <a:t>Spustelėję redag. ruoš. pavad. stilių</a:t>
            </a:r>
            <a:endParaRPr kumimoji="0" lang="en-US"/>
          </a:p>
        </p:txBody>
      </p:sp>
      <p:sp>
        <p:nvSpPr>
          <p:cNvPr id="14" name="Turinio vietos rezervavimo ženklas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13" name="Turinio vietos rezervavimo ženklas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21" name="Datos vietos rezervavimo ženklas 20"/>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10" name="Poraštės vietos rezervavimo ženklas 9"/>
          <p:cNvSpPr>
            <a:spLocks noGrp="1"/>
          </p:cNvSpPr>
          <p:nvPr>
            <p:ph type="ftr" sz="quarter" idx="11"/>
          </p:nvPr>
        </p:nvSpPr>
        <p:spPr/>
        <p:txBody>
          <a:bodyPr/>
          <a:lstStyle/>
          <a:p>
            <a:endParaRPr lang="en-US"/>
          </a:p>
        </p:txBody>
      </p:sp>
      <p:sp>
        <p:nvSpPr>
          <p:cNvPr id="31" name="Skaidrės numerio vietos rezervavimo ženklas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Lyginimas">
    <p:spTree>
      <p:nvGrpSpPr>
        <p:cNvPr id="1" name=""/>
        <p:cNvGrpSpPr/>
        <p:nvPr/>
      </p:nvGrpSpPr>
      <p:grpSpPr>
        <a:xfrm>
          <a:off x="0" y="0"/>
          <a:ext cx="0" cy="0"/>
          <a:chOff x="0" y="0"/>
          <a:chExt cx="0" cy="0"/>
        </a:xfrm>
      </p:grpSpPr>
      <p:sp>
        <p:nvSpPr>
          <p:cNvPr id="29" name="Antraštė 28"/>
          <p:cNvSpPr>
            <a:spLocks noGrp="1"/>
          </p:cNvSpPr>
          <p:nvPr>
            <p:ph type="title"/>
          </p:nvPr>
        </p:nvSpPr>
        <p:spPr>
          <a:xfrm>
            <a:off x="304800" y="5410200"/>
            <a:ext cx="8610600" cy="882650"/>
          </a:xfrm>
        </p:spPr>
        <p:txBody>
          <a:bodyPr anchor="ctr"/>
          <a:lstStyle>
            <a:lvl1pPr>
              <a:defRPr/>
            </a:lvl1pPr>
          </a:lstStyle>
          <a:p>
            <a:r>
              <a:rPr kumimoji="0" lang="lt-LT"/>
              <a:t>Spustelėję redag. ruoš. pavad. stilių</a:t>
            </a:r>
            <a:endParaRPr kumimoji="0" lang="en-US"/>
          </a:p>
        </p:txBody>
      </p:sp>
      <p:sp>
        <p:nvSpPr>
          <p:cNvPr id="13" name="Teksto vietos rezervavimo ženklas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t-LT"/>
              <a:t>Spustelėję redag. ruoš. teksto stilių</a:t>
            </a:r>
          </a:p>
        </p:txBody>
      </p:sp>
      <p:sp>
        <p:nvSpPr>
          <p:cNvPr id="25" name="Teksto vietos rezervavimo ženklas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t-LT"/>
              <a:t>Spustelėję redag. ruoš. teksto stilių</a:t>
            </a:r>
          </a:p>
        </p:txBody>
      </p:sp>
      <p:sp>
        <p:nvSpPr>
          <p:cNvPr id="4" name="Turinio vietos rezervavimo ženklas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28" name="Turinio vietos rezervavimo ženklas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10" name="Datos vietos rezervavimo ženklas 9"/>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Tiesioji jungtis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30" name="Antraštė 29"/>
          <p:cNvSpPr>
            <a:spLocks noGrp="1"/>
          </p:cNvSpPr>
          <p:nvPr>
            <p:ph type="title"/>
          </p:nvPr>
        </p:nvSpPr>
        <p:spPr>
          <a:xfrm>
            <a:off x="301752" y="457200"/>
            <a:ext cx="8686800" cy="841248"/>
          </a:xfrm>
        </p:spPr>
        <p:txBody>
          <a:bodyPr/>
          <a:lstStyle/>
          <a:p>
            <a:r>
              <a:rPr kumimoji="0" lang="lt-LT"/>
              <a:t>Spustelėję redag. ruoš. pavad. stilių</a:t>
            </a:r>
            <a:endParaRPr kumimoji="0" lang="en-US"/>
          </a:p>
        </p:txBody>
      </p:sp>
      <p:sp>
        <p:nvSpPr>
          <p:cNvPr id="12" name="Datos vietos rezervavimo ženklas 11"/>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21" name="Poraštės vietos rezervavimo ženklas 20"/>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3" name="Datos vietos rezervavimo ženklas 2"/>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24" name="Poraštės vietos rezervavimo ženklas 23"/>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8" name="Tiesioji jungtis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Antraštė 11"/>
          <p:cNvSpPr>
            <a:spLocks noGrp="1"/>
          </p:cNvSpPr>
          <p:nvPr>
            <p:ph type="title"/>
          </p:nvPr>
        </p:nvSpPr>
        <p:spPr>
          <a:xfrm>
            <a:off x="457200" y="5486400"/>
            <a:ext cx="8458200" cy="520700"/>
          </a:xfrm>
        </p:spPr>
        <p:txBody>
          <a:bodyPr anchor="ctr"/>
          <a:lstStyle>
            <a:lvl1pPr algn="l">
              <a:buNone/>
              <a:defRPr sz="2000" b="1"/>
            </a:lvl1pPr>
          </a:lstStyle>
          <a:p>
            <a:r>
              <a:rPr kumimoji="0" lang="lt-LT"/>
              <a:t>Spustelėję redag. ruoš. pavad. stilių</a:t>
            </a:r>
            <a:endParaRPr kumimoji="0" lang="en-US"/>
          </a:p>
        </p:txBody>
      </p:sp>
      <p:sp>
        <p:nvSpPr>
          <p:cNvPr id="26" name="Teksto vietos rezervavimo ženklas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lt-LT"/>
              <a:t>Spustelėję redag. ruoš. teksto stilių</a:t>
            </a:r>
          </a:p>
        </p:txBody>
      </p:sp>
      <p:sp>
        <p:nvSpPr>
          <p:cNvPr id="14" name="Turinio vietos rezervavimo ženklas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lt-LT"/>
              <a:t>Spustelėję redag. ruoš. teksto stilių</a:t>
            </a:r>
          </a:p>
          <a:p>
            <a:pPr lvl="1" eaLnBrk="1" latinLnBrk="0" hangingPunct="1"/>
            <a:r>
              <a:rPr lang="lt-LT"/>
              <a:t>Antras lygmuo</a:t>
            </a:r>
          </a:p>
          <a:p>
            <a:pPr lvl="2" eaLnBrk="1" latinLnBrk="0" hangingPunct="1"/>
            <a:r>
              <a:rPr lang="lt-LT"/>
              <a:t>Trečias lygmuo</a:t>
            </a:r>
          </a:p>
          <a:p>
            <a:pPr lvl="3" eaLnBrk="1" latinLnBrk="0" hangingPunct="1"/>
            <a:r>
              <a:rPr lang="lt-LT"/>
              <a:t>Ketvirtas lygmuo</a:t>
            </a:r>
          </a:p>
          <a:p>
            <a:pPr lvl="4" eaLnBrk="1" latinLnBrk="0" hangingPunct="1"/>
            <a:r>
              <a:rPr lang="lt-LT"/>
              <a:t>Penktas lygmuo</a:t>
            </a:r>
            <a:endParaRPr kumimoji="0" lang="en-US"/>
          </a:p>
        </p:txBody>
      </p:sp>
      <p:sp>
        <p:nvSpPr>
          <p:cNvPr id="25" name="Datos vietos rezervavimo ženklas 24"/>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29" name="Poraštės vietos rezervavimo ženklas 28"/>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13" name="Paveikslėlio vietos rezervavimo ženklas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lt-LT"/>
              <a:t>Spustelėkite piktogr. norėdami įtraukti pav.</a:t>
            </a:r>
            <a:endParaRPr kumimoji="0" lang="en-US" dirty="0"/>
          </a:p>
        </p:txBody>
      </p:sp>
      <p:sp>
        <p:nvSpPr>
          <p:cNvPr id="7" name="Datos vietos rezervavimo ženklas 6"/>
          <p:cNvSpPr>
            <a:spLocks noGrp="1"/>
          </p:cNvSpPr>
          <p:nvPr>
            <p:ph type="dt" sz="half" idx="10"/>
          </p:nvPr>
        </p:nvSpPr>
        <p:spPr/>
        <p:txBody>
          <a:bodyPr/>
          <a:lstStyle/>
          <a:p>
            <a:fld id="{1D8BD707-D9CF-40AE-B4C6-C98DA3205C09}" type="datetimeFigureOut">
              <a:rPr lang="en-US" smtClean="0"/>
              <a:pPr/>
              <a:t>2020-05-07</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31" name="Skaidrės numerio vietos rezervavimo ženklas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Antraštė 16"/>
          <p:cNvSpPr>
            <a:spLocks noGrp="1"/>
          </p:cNvSpPr>
          <p:nvPr>
            <p:ph type="title"/>
          </p:nvPr>
        </p:nvSpPr>
        <p:spPr>
          <a:xfrm>
            <a:off x="381000" y="4993760"/>
            <a:ext cx="5867400" cy="522288"/>
          </a:xfrm>
        </p:spPr>
        <p:txBody>
          <a:bodyPr anchor="ctr"/>
          <a:lstStyle>
            <a:lvl1pPr algn="l">
              <a:buNone/>
              <a:defRPr sz="2000" b="1"/>
            </a:lvl1pPr>
          </a:lstStyle>
          <a:p>
            <a:r>
              <a:rPr kumimoji="0" lang="lt-LT"/>
              <a:t>Spustelėję redag. ruoš. pavad. stilių</a:t>
            </a:r>
            <a:endParaRPr kumimoji="0" lang="en-US"/>
          </a:p>
        </p:txBody>
      </p:sp>
      <p:sp>
        <p:nvSpPr>
          <p:cNvPr id="26" name="Teksto vietos rezervavimo ženklas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lt-LT"/>
              <a:t>Spustelėję redag. ruoš. teksto stilių</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iesioji jungtis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ksto vietos rezervavimo ženklas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lt-LT"/>
              <a:t>Spustelėję redag. ruoš. teksto stilių</a:t>
            </a:r>
          </a:p>
          <a:p>
            <a:pPr lvl="1" eaLnBrk="1" latinLnBrk="0" hangingPunct="1"/>
            <a:r>
              <a:rPr kumimoji="0" lang="lt-LT"/>
              <a:t>Antras lygmuo</a:t>
            </a:r>
          </a:p>
          <a:p>
            <a:pPr lvl="2" eaLnBrk="1" latinLnBrk="0" hangingPunct="1"/>
            <a:r>
              <a:rPr kumimoji="0" lang="lt-LT"/>
              <a:t>Trečias lygmuo</a:t>
            </a:r>
          </a:p>
          <a:p>
            <a:pPr lvl="3" eaLnBrk="1" latinLnBrk="0" hangingPunct="1"/>
            <a:r>
              <a:rPr kumimoji="0" lang="lt-LT"/>
              <a:t>Ketvirtas lygmuo</a:t>
            </a:r>
          </a:p>
          <a:p>
            <a:pPr lvl="4" eaLnBrk="1" latinLnBrk="0" hangingPunct="1"/>
            <a:r>
              <a:rPr kumimoji="0" lang="lt-LT"/>
              <a:t>Penktas lygmuo</a:t>
            </a:r>
            <a:endParaRPr kumimoji="0" lang="en-US"/>
          </a:p>
        </p:txBody>
      </p:sp>
      <p:sp>
        <p:nvSpPr>
          <p:cNvPr id="11" name="Datos vietos rezervavimo ženklas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2020-05-07</a:t>
            </a:fld>
            <a:endParaRPr lang="en-US"/>
          </a:p>
        </p:txBody>
      </p:sp>
      <p:sp>
        <p:nvSpPr>
          <p:cNvPr id="28" name="Poraštės vietos rezervavimo ženklas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kaidrės numerio vietos rezervavimo ženklas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Pavadinimo vietos rezervavimo ženklas 9"/>
          <p:cNvSpPr>
            <a:spLocks noGrp="1"/>
          </p:cNvSpPr>
          <p:nvPr>
            <p:ph type="title"/>
          </p:nvPr>
        </p:nvSpPr>
        <p:spPr>
          <a:xfrm>
            <a:off x="304800" y="457200"/>
            <a:ext cx="8686800" cy="838200"/>
          </a:xfrm>
          <a:prstGeom prst="rect">
            <a:avLst/>
          </a:prstGeom>
        </p:spPr>
        <p:txBody>
          <a:bodyPr vert="horz" anchor="ctr">
            <a:normAutofit/>
          </a:bodyPr>
          <a:lstStyle/>
          <a:p>
            <a:r>
              <a:rPr kumimoji="0" lang="lt-LT"/>
              <a:t>Spustelėję redag. ruoš. pavad. stilių</a:t>
            </a:r>
            <a:endParaRPr kumimoji="0" lang="en-US"/>
          </a:p>
        </p:txBody>
      </p:sp>
      <p:sp>
        <p:nvSpPr>
          <p:cNvPr id="9" name="Tiesioji jungtis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esioji jungtis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315200" cy="838200"/>
          </a:xfrm>
        </p:spPr>
        <p:txBody>
          <a:bodyPr>
            <a:normAutofit/>
          </a:bodyPr>
          <a:lstStyle/>
          <a:p>
            <a:r>
              <a:rPr lang="en-US" sz="2400" dirty="0">
                <a:effectLst>
                  <a:reflection blurRad="12700" stA="48000" endA="300" endPos="55000" dir="5400000" sy="-90000" algn="bl" rotWithShape="0"/>
                </a:effectLst>
                <a:latin typeface="Calibri" panose="020F0502020204030204" pitchFamily="34" charset="0"/>
                <a:cs typeface="Times New Roman" panose="02020603050405020304" pitchFamily="18" charset="0"/>
              </a:rPr>
              <a:t>KAUNO SANATORINIS LOP</a:t>
            </a:r>
            <a:r>
              <a:rPr lang="lt-LT" sz="2400" dirty="0">
                <a:effectLst>
                  <a:reflection blurRad="12700" stA="48000" endA="300" endPos="55000" dir="5400000" sy="-90000" algn="bl" rotWithShape="0"/>
                </a:effectLst>
                <a:latin typeface="Calibri" panose="020F0502020204030204" pitchFamily="34" charset="0"/>
                <a:cs typeface="Times New Roman" panose="02020603050405020304" pitchFamily="18" charset="0"/>
              </a:rPr>
              <a:t>ŠELIS –  DARŽELIS „PUŠYNĖLIS</a:t>
            </a:r>
            <a:r>
              <a:rPr lang="lt-LT" sz="2400" dirty="0">
                <a:effectLst>
                  <a:reflection blurRad="12700" stA="48000" endA="300" endPos="55000" dir="5400000" sy="-90000" algn="bl" rotWithShape="0"/>
                </a:effectLst>
                <a:latin typeface="Times New Roman" panose="02020603050405020304" pitchFamily="18" charset="0"/>
                <a:cs typeface="Times New Roman" panose="02020603050405020304" pitchFamily="18" charset="0"/>
              </a:rPr>
              <a:t>“</a:t>
            </a:r>
            <a:endParaRPr lang="en-US" sz="2400" dirty="0">
              <a:effectLst>
                <a:reflection blurRad="12700" stA="48000" endA="300" endPos="55000" dir="5400000" sy="-9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3000" y="1295400"/>
            <a:ext cx="7162800" cy="5471160"/>
          </a:xfrm>
          <a:ln>
            <a:noFill/>
          </a:ln>
        </p:spPr>
        <p:txBody>
          <a:bodyPr>
            <a:normAutofit/>
          </a:bodyPr>
          <a:lstStyle/>
          <a:p>
            <a:pPr marL="0" indent="0" algn="just">
              <a:buNone/>
            </a:pPr>
            <a:r>
              <a:rPr lang="en-US" sz="2400" b="1" dirty="0">
                <a:latin typeface="Times New Roman" pitchFamily="18" charset="0"/>
                <a:cs typeface="Times New Roman" pitchFamily="18" charset="0"/>
              </a:rPr>
              <a:t>,,E</a:t>
            </a:r>
            <a:r>
              <a:rPr lang="lt-LT" sz="2400" b="1" dirty="0" err="1">
                <a:latin typeface="Times New Roman" pitchFamily="18" charset="0"/>
                <a:cs typeface="Times New Roman" pitchFamily="18" charset="0"/>
              </a:rPr>
              <a:t>žiukų</a:t>
            </a:r>
            <a:r>
              <a:rPr lang="lt-LT" sz="2400" b="1" dirty="0">
                <a:latin typeface="Times New Roman" pitchFamily="18" charset="0"/>
                <a:cs typeface="Times New Roman" pitchFamily="18" charset="0"/>
              </a:rPr>
              <a:t>“ grupės nuotolinio ugdymo veiklų refleksija</a:t>
            </a:r>
            <a:endParaRPr lang="en-US" sz="2400" b="1" dirty="0">
              <a:latin typeface="Times New Roman" pitchFamily="18" charset="0"/>
              <a:cs typeface="Times New Roman" pitchFamily="18" charset="0"/>
            </a:endParaRPr>
          </a:p>
          <a:p>
            <a:pPr marL="0" indent="0" algn="ctr">
              <a:buNone/>
            </a:pPr>
            <a:r>
              <a:rPr lang="en-US" sz="2400" b="1" dirty="0">
                <a:latin typeface="Times New Roman" pitchFamily="18" charset="0"/>
                <a:cs typeface="Times New Roman" pitchFamily="18" charset="0"/>
              </a:rPr>
              <a:t>                         </a:t>
            </a:r>
            <a:r>
              <a:rPr lang="lt-LT"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lt-LT" sz="1900" dirty="0">
                <a:latin typeface="Times New Roman" pitchFamily="18" charset="0"/>
                <a:cs typeface="Times New Roman" pitchFamily="18" charset="0"/>
              </a:rPr>
              <a:t>2020-0</a:t>
            </a:r>
            <a:r>
              <a:rPr lang="en-US" sz="1900" dirty="0">
                <a:latin typeface="Times New Roman" pitchFamily="18" charset="0"/>
                <a:cs typeface="Times New Roman" pitchFamily="18" charset="0"/>
              </a:rPr>
              <a:t>4</a:t>
            </a:r>
            <a:r>
              <a:rPr lang="lt-LT" sz="1900" dirty="0">
                <a:latin typeface="Times New Roman" pitchFamily="18" charset="0"/>
                <a:cs typeface="Times New Roman" pitchFamily="18" charset="0"/>
              </a:rPr>
              <a:t>-</a:t>
            </a:r>
            <a:r>
              <a:rPr lang="en-US" sz="1900" dirty="0">
                <a:latin typeface="Times New Roman" pitchFamily="18" charset="0"/>
                <a:cs typeface="Times New Roman" pitchFamily="18" charset="0"/>
              </a:rPr>
              <a:t>27 </a:t>
            </a:r>
            <a:r>
              <a:rPr lang="lt-LT" sz="1900" dirty="0">
                <a:latin typeface="Times New Roman" pitchFamily="18" charset="0"/>
                <a:cs typeface="Times New Roman" pitchFamily="18" charset="0"/>
              </a:rPr>
              <a:t>– 2020-0</a:t>
            </a:r>
            <a:r>
              <a:rPr lang="en-US" sz="1900" dirty="0">
                <a:latin typeface="Times New Roman" pitchFamily="18" charset="0"/>
                <a:cs typeface="Times New Roman" pitchFamily="18" charset="0"/>
              </a:rPr>
              <a:t>4</a:t>
            </a:r>
            <a:r>
              <a:rPr lang="lt-LT" sz="1900" dirty="0">
                <a:latin typeface="Times New Roman" pitchFamily="18" charset="0"/>
                <a:cs typeface="Times New Roman" pitchFamily="18" charset="0"/>
              </a:rPr>
              <a:t>-</a:t>
            </a:r>
            <a:r>
              <a:rPr lang="en-US" sz="1900" dirty="0">
                <a:latin typeface="Times New Roman" pitchFamily="18" charset="0"/>
                <a:cs typeface="Times New Roman" pitchFamily="18" charset="0"/>
              </a:rPr>
              <a:t>30</a:t>
            </a:r>
            <a:endParaRPr lang="lt-LT" sz="1900" dirty="0">
              <a:latin typeface="Times New Roman" pitchFamily="18" charset="0"/>
              <a:cs typeface="Times New Roman" pitchFamily="18" charset="0"/>
            </a:endParaRPr>
          </a:p>
          <a:p>
            <a:pPr marL="0" indent="0" algn="ctr">
              <a:buNone/>
            </a:pPr>
            <a:endParaRPr lang="lt-LT" sz="1900" dirty="0">
              <a:latin typeface="Times New Roman" pitchFamily="18" charset="0"/>
              <a:cs typeface="Times New Roman" pitchFamily="18" charset="0"/>
            </a:endParaRPr>
          </a:p>
          <a:p>
            <a:pPr marL="0" indent="0" algn="ctr">
              <a:buNone/>
            </a:pPr>
            <a:endParaRPr lang="lt-LT" sz="1900" dirty="0">
              <a:latin typeface="Times New Roman" pitchFamily="18" charset="0"/>
              <a:cs typeface="Times New Roman" pitchFamily="18" charset="0"/>
            </a:endParaRPr>
          </a:p>
          <a:p>
            <a:pPr marL="0" indent="0" algn="ctr">
              <a:buNone/>
            </a:pPr>
            <a:endParaRPr lang="lt-LT" sz="1900" dirty="0">
              <a:latin typeface="Times New Roman" pitchFamily="18" charset="0"/>
              <a:cs typeface="Times New Roman" pitchFamily="18" charset="0"/>
            </a:endParaRPr>
          </a:p>
          <a:p>
            <a:pPr marL="0" indent="0" algn="ctr">
              <a:buNone/>
            </a:pPr>
            <a:endParaRPr lang="lt-LT" sz="4000" dirty="0">
              <a:latin typeface="Times New Roman" pitchFamily="18" charset="0"/>
              <a:cs typeface="Times New Roman" pitchFamily="18" charset="0"/>
            </a:endParaRPr>
          </a:p>
          <a:p>
            <a:pPr marL="0" indent="0" algn="r">
              <a:buNone/>
            </a:pPr>
            <a:r>
              <a:rPr lang="lt-LT" sz="2200" dirty="0">
                <a:latin typeface="Times New Roman" panose="02020603050405020304" pitchFamily="18" charset="0"/>
                <a:cs typeface="Times New Roman" panose="02020603050405020304" pitchFamily="18" charset="0"/>
              </a:rPr>
              <a:t> </a:t>
            </a:r>
          </a:p>
          <a:p>
            <a:pPr marL="0" indent="0" algn="r">
              <a:buNone/>
            </a:pPr>
            <a:endParaRPr lang="lt-LT" sz="1400" dirty="0">
              <a:latin typeface="Times New Roman" panose="02020603050405020304" pitchFamily="18" charset="0"/>
              <a:cs typeface="Times New Roman" panose="02020603050405020304" pitchFamily="18" charset="0"/>
            </a:endParaRPr>
          </a:p>
          <a:p>
            <a:pPr marL="0" indent="0" algn="r">
              <a:buNone/>
            </a:pPr>
            <a:endParaRPr lang="lt-LT" sz="1400" dirty="0">
              <a:latin typeface="Times New Roman" panose="02020603050405020304" pitchFamily="18" charset="0"/>
              <a:cs typeface="Times New Roman" panose="02020603050405020304" pitchFamily="18" charset="0"/>
            </a:endParaRPr>
          </a:p>
          <a:p>
            <a:pPr marL="0" indent="0" algn="r">
              <a:buNone/>
            </a:pPr>
            <a:endParaRPr lang="lt-LT" sz="1400" dirty="0">
              <a:latin typeface="Times New Roman" panose="02020603050405020304" pitchFamily="18" charset="0"/>
              <a:cs typeface="Times New Roman" panose="02020603050405020304" pitchFamily="18" charset="0"/>
            </a:endParaRPr>
          </a:p>
          <a:p>
            <a:pPr marL="0" indent="0" algn="r">
              <a:buNone/>
            </a:pPr>
            <a:endParaRPr lang="lt-LT" sz="1400" dirty="0">
              <a:latin typeface="Times New Roman" panose="02020603050405020304" pitchFamily="18" charset="0"/>
              <a:cs typeface="Times New Roman" panose="02020603050405020304" pitchFamily="18" charset="0"/>
            </a:endParaRPr>
          </a:p>
          <a:p>
            <a:pPr marL="0" indent="0" algn="r">
              <a:buNone/>
            </a:pPr>
            <a:endParaRPr lang="lt-LT" sz="1400" dirty="0">
              <a:latin typeface="Times New Roman" panose="02020603050405020304" pitchFamily="18" charset="0"/>
              <a:cs typeface="Times New Roman" panose="02020603050405020304" pitchFamily="18" charset="0"/>
            </a:endParaRPr>
          </a:p>
          <a:p>
            <a:pPr marL="0" indent="0" algn="r">
              <a:buNone/>
            </a:pPr>
            <a:endParaRPr lang="lt-LT" sz="1400" b="1" dirty="0">
              <a:latin typeface="Times New Roman" panose="02020603050405020304" pitchFamily="18" charset="0"/>
              <a:cs typeface="Times New Roman" panose="02020603050405020304" pitchFamily="18" charset="0"/>
            </a:endParaRPr>
          </a:p>
          <a:p>
            <a:pPr marL="0" indent="0" algn="r">
              <a:buNone/>
            </a:pPr>
            <a:r>
              <a:rPr lang="lt-LT" sz="1400" b="1" dirty="0">
                <a:latin typeface="Times New Roman" panose="02020603050405020304" pitchFamily="18" charset="0"/>
                <a:cs typeface="Times New Roman" panose="02020603050405020304" pitchFamily="18" charset="0"/>
              </a:rPr>
              <a:t>Parengė: </a:t>
            </a:r>
            <a:endParaRPr lang="en-US" sz="1400" b="1" dirty="0">
              <a:latin typeface="Times New Roman" panose="02020603050405020304" pitchFamily="18" charset="0"/>
              <a:cs typeface="Times New Roman" panose="02020603050405020304" pitchFamily="18" charset="0"/>
            </a:endParaRPr>
          </a:p>
          <a:p>
            <a:pPr marL="0" indent="0" algn="r">
              <a:buNone/>
            </a:pPr>
            <a:r>
              <a:rPr lang="lt-LT" sz="1400" b="1" dirty="0">
                <a:latin typeface="Times New Roman" panose="02020603050405020304" pitchFamily="18" charset="0"/>
                <a:cs typeface="Times New Roman" panose="02020603050405020304" pitchFamily="18" charset="0"/>
              </a:rPr>
              <a:t>Ikimokyklinio ugdymo mokytoja Žaneta </a:t>
            </a:r>
            <a:r>
              <a:rPr lang="lt-LT" sz="1400" b="1" dirty="0" err="1">
                <a:latin typeface="Times New Roman" panose="02020603050405020304" pitchFamily="18" charset="0"/>
                <a:cs typeface="Times New Roman" panose="02020603050405020304" pitchFamily="18" charset="0"/>
              </a:rPr>
              <a:t>Šarkauskienė</a:t>
            </a:r>
            <a:endParaRPr lang="lt-LT" sz="1400" b="1" dirty="0">
              <a:latin typeface="Times New Roman" panose="02020603050405020304" pitchFamily="18" charset="0"/>
              <a:cs typeface="Times New Roman" panose="02020603050405020304" pitchFamily="18" charset="0"/>
            </a:endParaRPr>
          </a:p>
          <a:p>
            <a:pPr marL="0" indent="0" algn="r">
              <a:buNone/>
            </a:pPr>
            <a:r>
              <a:rPr lang="lt-LT" sz="1400" b="1" dirty="0">
                <a:latin typeface="Times New Roman" panose="02020603050405020304" pitchFamily="18" charset="0"/>
                <a:cs typeface="Times New Roman" panose="02020603050405020304" pitchFamily="18" charset="0"/>
              </a:rPr>
              <a:t>     Ikimokyklinio ugdymo mokytoja </a:t>
            </a:r>
            <a:r>
              <a:rPr lang="lt-LT" sz="1400" b="1" dirty="0" err="1">
                <a:latin typeface="Times New Roman" panose="02020603050405020304" pitchFamily="18" charset="0"/>
                <a:cs typeface="Times New Roman" panose="02020603050405020304" pitchFamily="18" charset="0"/>
              </a:rPr>
              <a:t>Romantė</a:t>
            </a:r>
            <a:r>
              <a:rPr lang="lt-LT" sz="1400" b="1" dirty="0">
                <a:latin typeface="Times New Roman" panose="02020603050405020304" pitchFamily="18" charset="0"/>
                <a:cs typeface="Times New Roman" panose="02020603050405020304" pitchFamily="18" charset="0"/>
              </a:rPr>
              <a:t> Levinskienė</a:t>
            </a:r>
            <a:endParaRPr lang="en-US" sz="1400" b="1" dirty="0">
              <a:latin typeface="Times New Roman" panose="02020603050405020304" pitchFamily="18" charset="0"/>
              <a:cs typeface="Times New Roman" panose="02020603050405020304" pitchFamily="18" charset="0"/>
            </a:endParaRPr>
          </a:p>
          <a:p>
            <a:pPr marL="0" indent="0" algn="r">
              <a:buNone/>
            </a:pPr>
            <a:endParaRPr lang="en-US" sz="2000" dirty="0">
              <a:latin typeface="Times New Roman" panose="02020603050405020304" pitchFamily="18" charset="0"/>
              <a:cs typeface="Times New Roman" panose="02020603050405020304" pitchFamily="18" charset="0"/>
            </a:endParaRPr>
          </a:p>
          <a:p>
            <a:pPr marL="0" indent="0" algn="ctr">
              <a:buNone/>
            </a:pPr>
            <a:endParaRPr lang="en-US" sz="2000" dirty="0">
              <a:latin typeface="Times New Roman" panose="02020603050405020304" pitchFamily="18" charset="0"/>
              <a:cs typeface="Times New Roman" panose="02020603050405020304" pitchFamily="18" charset="0"/>
            </a:endParaRPr>
          </a:p>
          <a:p>
            <a:pPr marL="0" indent="0" algn="ctr">
              <a:buNone/>
            </a:pPr>
            <a:endParaRPr lang="en-US" sz="2000" dirty="0">
              <a:latin typeface="Times New Roman" panose="02020603050405020304" pitchFamily="18" charset="0"/>
              <a:cs typeface="Times New Roman" panose="02020603050405020304" pitchFamily="18" charset="0"/>
            </a:endParaRPr>
          </a:p>
        </p:txBody>
      </p:sp>
      <p:pic>
        <p:nvPicPr>
          <p:cNvPr id="11" name="Paveikslėlis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99" y="2286000"/>
            <a:ext cx="4397883" cy="3695700"/>
          </a:xfrm>
          <a:prstGeom prst="rect">
            <a:avLst/>
          </a:prstGeom>
          <a:ln w="76200">
            <a:solidFill>
              <a:srgbClr val="FFC000"/>
            </a:solidFill>
          </a:ln>
          <a:effectLst>
            <a:glow rad="228600">
              <a:schemeClr val="accent3">
                <a:satMod val="175000"/>
                <a:alpha val="40000"/>
              </a:schemeClr>
            </a:glow>
            <a:innerShdw blurRad="114300">
              <a:prstClr val="black"/>
            </a:innerShdw>
          </a:effectLst>
          <a:scene3d>
            <a:camera prst="perspectiveRight"/>
            <a:lightRig rig="threePt" dir="t"/>
          </a:scene3d>
        </p:spPr>
      </p:pic>
    </p:spTree>
    <p:extLst>
      <p:ext uri="{BB962C8B-B14F-4D97-AF65-F5344CB8AC3E}">
        <p14:creationId xmlns:p14="http://schemas.microsoft.com/office/powerpoint/2010/main" val="2396402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84" y="228600"/>
            <a:ext cx="8229600" cy="3352800"/>
          </a:xfrm>
        </p:spPr>
        <p:txBody>
          <a:bodyPr>
            <a:noAutofit/>
          </a:bodyPr>
          <a:lstStyle/>
          <a:p>
            <a:pPr algn="ctr"/>
            <a:r>
              <a:rPr lang="lt-LT" sz="1800" dirty="0">
                <a:effectLst/>
              </a:rPr>
              <a:t>Šią savaitę visi vaikų darbeliai spinduliavo didele meile ir dėmesiu mamytėms. Ugdytiniai išklausė daug gražių dainelių apie mamas, kartu niūniavo ir dainavo. peržiūrėjo filmuką apie drąsųjį elniuką ir kaip mama juo rūpinosi. Klausėsi tėvelių skaitomos ,,Nepaprastai gražios pasakos apie šeimą“.</a:t>
            </a:r>
            <a:br>
              <a:rPr lang="lt-LT" sz="1800" dirty="0">
                <a:effectLst/>
              </a:rPr>
            </a:br>
            <a:r>
              <a:rPr lang="lt-LT" sz="1800" dirty="0">
                <a:effectLst/>
              </a:rPr>
              <a:t> o svarbiausia – ruošė mamoms dideles staigmenas ir siurprizus.</a:t>
            </a:r>
            <a:r>
              <a:rPr lang="lt-LT" sz="1800" dirty="0">
                <a:effectLst/>
                <a:latin typeface="Comic Sans MS" panose="030F0702030302020204" pitchFamily="66" charset="0"/>
              </a:rPr>
              <a:t> </a:t>
            </a:r>
            <a:r>
              <a:rPr lang="lt-LT" sz="1800" dirty="0">
                <a:latin typeface="Comic Sans MS" panose="030F0702030302020204" pitchFamily="66" charset="0"/>
                <a:sym typeface="Wingdings" panose="05000000000000000000" pitchFamily="2" charset="2"/>
              </a:rPr>
              <a:t> </a:t>
            </a:r>
            <a:br>
              <a:rPr lang="lt-LT" sz="1800" dirty="0">
                <a:latin typeface="Comic Sans MS" panose="030F0702030302020204" pitchFamily="66" charset="0"/>
                <a:sym typeface="Wingdings" panose="05000000000000000000" pitchFamily="2" charset="2"/>
              </a:rPr>
            </a:br>
            <a:endParaRPr lang="lt-LT" sz="1800" dirty="0">
              <a:latin typeface="Comic Sans MS" panose="030F0702030302020204" pitchFamily="66" charset="0"/>
              <a:cs typeface="Times New Roman" pitchFamily="18"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51"/>
          <a:stretch/>
        </p:blipFill>
        <p:spPr bwMode="auto">
          <a:xfrm>
            <a:off x="2489200" y="3124200"/>
            <a:ext cx="4165600" cy="327660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0324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848600" cy="990600"/>
          </a:xfrm>
          <a:ln>
            <a:noFill/>
          </a:ln>
          <a:effectLst/>
        </p:spPr>
        <p:txBody>
          <a:bodyPr>
            <a:noAutofit/>
          </a:bodyPr>
          <a:lstStyle/>
          <a:p>
            <a:pPr algn="ctr"/>
            <a:r>
              <a:rPr lang="lt-LT" sz="1800" dirty="0">
                <a:effectLst/>
                <a:latin typeface="Comic Sans MS" panose="030F0702030302020204" pitchFamily="66" charset="0"/>
              </a:rPr>
              <a:t>  </a:t>
            </a:r>
            <a:br>
              <a:rPr lang="en-US" sz="2400" dirty="0">
                <a:latin typeface="Calibri" panose="020F0502020204030204" pitchFamily="34" charset="0"/>
              </a:rPr>
            </a:br>
            <a:r>
              <a:rPr lang="lt-LT" sz="1800" dirty="0">
                <a:effectLst/>
              </a:rPr>
              <a:t>U</a:t>
            </a:r>
            <a:r>
              <a:rPr lang="lt-LT" sz="1800" cap="none" dirty="0">
                <a:effectLst/>
              </a:rPr>
              <a:t>GNEI LABIAUSIAI PATIKO PUOŠTI MAMĄ. JI SUKŪRĖ GRAŽIĄ ŠUKUOSENĄ IŠ SPALVOTO POPIERIAUS JUOSTELIŲ IR PAPUOŠĖ VISAS MAMOS RANKAS- VIENA RANKA MAMAI, KITA  TĖTEI.</a:t>
            </a:r>
            <a:endParaRPr lang="lt-LT" sz="1800" cap="none" dirty="0">
              <a:latin typeface="Calibri" panose="020F0502020204030204" pitchFamily="34" charset="0"/>
              <a:cs typeface="Times New Roman" pitchFamily="18" charset="0"/>
            </a:endParaRPr>
          </a:p>
        </p:txBody>
      </p:sp>
      <p:sp>
        <p:nvSpPr>
          <p:cNvPr id="3" name="AutoShape 2" descr="2020-04-29_10.48_20200428_222533.jpg (3024×40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48079">
            <a:off x="434692" y="2785096"/>
            <a:ext cx="4101568" cy="3129846"/>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09621">
            <a:off x="4780953" y="2721282"/>
            <a:ext cx="3658505" cy="3106636"/>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017061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152400"/>
            <a:ext cx="8686800" cy="1752600"/>
          </a:xfrm>
        </p:spPr>
        <p:txBody>
          <a:bodyPr>
            <a:normAutofit/>
          </a:bodyPr>
          <a:lstStyle/>
          <a:p>
            <a:pPr algn="ctr"/>
            <a:r>
              <a:rPr lang="lt-LT" sz="1800" dirty="0">
                <a:effectLst/>
              </a:rPr>
              <a:t> Viliaus užduotis patiko ir mamai : kol  jis matavo mamos ūgį, mama tuo metu galėjo</a:t>
            </a:r>
            <a:r>
              <a:rPr lang="en-US" sz="1800" dirty="0">
                <a:effectLst/>
              </a:rPr>
              <a:t> </a:t>
            </a:r>
            <a:r>
              <a:rPr lang="en-US" sz="1800" dirty="0" err="1">
                <a:effectLst/>
              </a:rPr>
              <a:t>minut</a:t>
            </a:r>
            <a:r>
              <a:rPr lang="lt-LT" sz="1800" dirty="0" err="1">
                <a:effectLst/>
              </a:rPr>
              <a:t>ėlę</a:t>
            </a:r>
            <a:r>
              <a:rPr lang="lt-LT" sz="1800" dirty="0">
                <a:effectLst/>
              </a:rPr>
              <a:t> pailsėti. Vilius suskaičiavo visus išmatavimus ir pats surašė atsakymus- skaičiukus į reikiamus langelius anketoje. </a:t>
            </a:r>
            <a:endParaRPr lang="en-US" sz="1800"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00901">
            <a:off x="1219199" y="2355236"/>
            <a:ext cx="2895600" cy="3860800"/>
          </a:xfrm>
          <a:prstGeom prst="rect">
            <a:avLst/>
          </a:prstGeom>
          <a:solidFill>
            <a:schemeClr val="bg1"/>
          </a:solidFill>
          <a:ln w="76200">
            <a:solidFill>
              <a:schemeClr val="bg1"/>
            </a:solidFill>
            <a:miter lim="800000"/>
            <a:headEnd/>
            <a:tailEnd/>
          </a:ln>
          <a:scene3d>
            <a:camera prst="orthographicFront"/>
            <a:lightRig rig="threePt" dir="t"/>
          </a:scene3d>
          <a:sp3d>
            <a:bevelT prst="angle"/>
          </a:sp3d>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10063">
            <a:off x="5109952" y="2520517"/>
            <a:ext cx="2895600" cy="386080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16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a:t> </a:t>
            </a:r>
            <a:br>
              <a:rPr lang="en-US" sz="2400" dirty="0"/>
            </a:br>
            <a:r>
              <a:rPr lang="en-US" sz="2700" dirty="0">
                <a:latin typeface="Times New Roman" panose="02020603050405020304" pitchFamily="18" charset="0"/>
                <a:cs typeface="Times New Roman" panose="02020603050405020304" pitchFamily="18" charset="0"/>
              </a:rPr>
              <a:t>   </a:t>
            </a:r>
            <a:br>
              <a:rPr lang="en-US" sz="2400" dirty="0"/>
            </a:br>
            <a:endParaRPr lang="lt-LT" sz="2400" dirty="0">
              <a:latin typeface="Times New Roman" pitchFamily="18" charset="0"/>
              <a:cs typeface="Times New Roman" pitchFamily="18" charset="0"/>
            </a:endParaRPr>
          </a:p>
        </p:txBody>
      </p:sp>
      <p:sp>
        <p:nvSpPr>
          <p:cNvPr id="3" name="Turinio vietos rezervavimo ženklas 2"/>
          <p:cNvSpPr>
            <a:spLocks noGrp="1"/>
          </p:cNvSpPr>
          <p:nvPr>
            <p:ph idx="1"/>
          </p:nvPr>
        </p:nvSpPr>
        <p:spPr>
          <a:xfrm>
            <a:off x="457200" y="457200"/>
            <a:ext cx="8229600" cy="2514600"/>
          </a:xfrm>
        </p:spPr>
        <p:txBody>
          <a:bodyPr>
            <a:noAutofit/>
          </a:bodyPr>
          <a:lstStyle/>
          <a:p>
            <a:pPr marL="0" indent="0" algn="ctr">
              <a:buNone/>
            </a:pPr>
            <a:r>
              <a:rPr lang="lt-LT" sz="1800" dirty="0"/>
              <a:t>JUSTAS VISADA LAUKIA ĮDOMIŲ UŽDUOTĖLIŲ IR ATLIEKA VISUS NUMATYTUS DARBELIUS. NUPIEŠĖ GĖLYTĘ SU SAVO IR ŠEIMOS NARIŲ EMOCIJOMIS. VISI GERAI NUSITEIKĘ IR ŠYPSOSI. IŠMATAVO MAMOS ŪGĮ, VISKĄ SUSKAIČIAVO, UŽPILDĖ VISĄ ANKETĄ IR NE TIK MAMOS, BET IR TĖČIO. </a:t>
            </a:r>
            <a:endParaRPr lang="en-US" sz="1800" dirty="0">
              <a:latin typeface="Comic Sans MS" panose="030F0702030302020204" pitchFamily="66"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514600"/>
            <a:ext cx="5181600" cy="388620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5345533"/>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447800"/>
          </a:xfrm>
        </p:spPr>
        <p:txBody>
          <a:bodyPr>
            <a:noAutofit/>
          </a:bodyPr>
          <a:lstStyle/>
          <a:p>
            <a:pPr algn="ctr"/>
            <a:r>
              <a:rPr lang="lt-LT" sz="1800" dirty="0">
                <a:effectLst/>
                <a:latin typeface="Comic Sans MS" panose="030F0702030302020204" pitchFamily="66" charset="0"/>
              </a:rPr>
              <a:t> </a:t>
            </a:r>
            <a:r>
              <a:rPr lang="lt-LT" sz="1800" dirty="0">
                <a:effectLst/>
              </a:rPr>
              <a:t>Sukūrė gražią šukuoseną ir manikiūrą mamai. Pats kirpo, klijavo ,  parinko spalvas ir  spalvino</a:t>
            </a:r>
            <a:r>
              <a:rPr lang="lt-LT" sz="1800" dirty="0">
                <a:effectLst/>
                <a:latin typeface="Comic Sans MS" panose="030F0702030302020204" pitchFamily="66" charset="0"/>
              </a:rPr>
              <a:t>.</a:t>
            </a:r>
            <a:br>
              <a:rPr lang="en-US" sz="2400" dirty="0"/>
            </a:br>
            <a:br>
              <a:rPr lang="lt-LT" sz="2400" dirty="0">
                <a:latin typeface="Times New Roman" pitchFamily="18" charset="0"/>
                <a:cs typeface="Times New Roman" pitchFamily="18" charset="0"/>
              </a:rPr>
            </a:br>
            <a:endParaRPr lang="lt-LT"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29914">
            <a:off x="956553" y="1834680"/>
            <a:ext cx="3143250" cy="419100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23644">
            <a:off x="4826000" y="2971800"/>
            <a:ext cx="3683000" cy="276225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1124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8382000" cy="1447800"/>
          </a:xfrm>
        </p:spPr>
        <p:txBody>
          <a:bodyPr>
            <a:normAutofit fontScale="90000"/>
          </a:bodyPr>
          <a:lstStyle/>
          <a:p>
            <a:pPr algn="ctr"/>
            <a:r>
              <a:rPr lang="lt-LT" sz="2000" dirty="0">
                <a:effectLst/>
              </a:rPr>
              <a:t>SU RANKDARBIAIS SEKĖSI TRUPUTĮ SUDĖTINGIAU, BET VIENA GĖLĖ LABAI GRAŽIAI PAVYKO. PATS KIRPO IR JUNGĖ DETALES.   </a:t>
            </a:r>
            <a:r>
              <a:rPr lang="lt-LT" sz="2000" dirty="0"/>
              <a:t> </a:t>
            </a:r>
            <a:br>
              <a:rPr lang="en-US" sz="1800" dirty="0">
                <a:latin typeface="Comic Sans MS" panose="030F0702030302020204" pitchFamily="66" charset="0"/>
              </a:rPr>
            </a:br>
            <a:r>
              <a:rPr lang="lt-LT" sz="1800" dirty="0">
                <a:effectLst/>
              </a:rPr>
              <a:t> </a:t>
            </a:r>
            <a:br>
              <a:rPr lang="en-US" sz="2400" dirty="0"/>
            </a:br>
            <a:br>
              <a:rPr lang="lt-LT" sz="1800" dirty="0"/>
            </a:br>
            <a:endParaRPr lang="lt-LT" sz="18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64545">
            <a:off x="2667000" y="1604599"/>
            <a:ext cx="3352800" cy="4470400"/>
          </a:xfrm>
          <a:prstGeom prst="rect">
            <a:avLst/>
          </a:prstGeom>
          <a:noFill/>
          <a:ln w="76200">
            <a:solidFill>
              <a:schemeClr val="bg1"/>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07636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half" idx="1"/>
          </p:nvPr>
        </p:nvSpPr>
        <p:spPr>
          <a:xfrm>
            <a:off x="5029200" y="609600"/>
            <a:ext cx="3886200" cy="4800600"/>
          </a:xfrm>
        </p:spPr>
        <p:txBody>
          <a:bodyPr>
            <a:normAutofit/>
          </a:bodyPr>
          <a:lstStyle/>
          <a:p>
            <a:endParaRPr lang="lt-LT" sz="1800" dirty="0"/>
          </a:p>
          <a:p>
            <a:endParaRPr lang="lt-LT" sz="1800" dirty="0"/>
          </a:p>
          <a:p>
            <a:endParaRPr lang="lt-LT" sz="1800" dirty="0"/>
          </a:p>
          <a:p>
            <a:pPr marL="0" indent="0">
              <a:buNone/>
            </a:pPr>
            <a:r>
              <a:rPr lang="lt-LT" sz="1800" dirty="0"/>
              <a:t> O LABIAUSIAI PATIKO KURTI MAMYTEI STAIGMENĄ - KEPTI KEKSIUKUS. KIEK KEKSIUKŲ, TIEK ,,BUČINUKŲ MAMAI“.</a:t>
            </a:r>
            <a:br>
              <a:rPr lang="lt-LT" sz="1800" dirty="0"/>
            </a:br>
            <a:r>
              <a:rPr lang="lt-LT" sz="1800" dirty="0"/>
              <a:t>SIURPRIZAS BUVO VISIEMS ŠEIMOS NARIAMS.</a:t>
            </a:r>
          </a:p>
          <a:p>
            <a:pPr marL="0" indent="0">
              <a:buNone/>
            </a:pPr>
            <a:endParaRPr lang="lt-LT" sz="1800" dirty="0"/>
          </a:p>
          <a:p>
            <a:pPr marL="0" indent="0">
              <a:buNone/>
            </a:pPr>
            <a:r>
              <a:rPr lang="lt-LT" sz="1800" dirty="0"/>
              <a:t> VAIKAI ŠAUNIAI STENGĖSI IR   PUIKIAI ATLIKO  DARBUS</a:t>
            </a:r>
            <a:r>
              <a:rPr lang="lt-LT" sz="1800" dirty="0">
                <a:latin typeface="Comic Sans MS" panose="030F0702030302020204" pitchFamily="66" charset="0"/>
              </a:rPr>
              <a:t>.</a:t>
            </a:r>
            <a:r>
              <a:rPr lang="lt-LT" sz="1800" dirty="0"/>
              <a:t> LABIAUSIAI DŽIUGINO GRAŽUS IR ŠILTAS VISŲ ŠEIMOS NARIŲ BENDRAVIMAS.</a:t>
            </a:r>
          </a:p>
          <a:p>
            <a:endParaRPr lang="en-US" sz="1800"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28"/>
          <a:stretch/>
        </p:blipFill>
        <p:spPr bwMode="auto">
          <a:xfrm>
            <a:off x="838200" y="1168400"/>
            <a:ext cx="3962400" cy="4165600"/>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Romante\Desktop\Eziuku vaizdai\800px-SNic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7526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3972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Žygi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2195</TotalTime>
  <Words>305</Words>
  <Application>Microsoft Office PowerPoint</Application>
  <PresentationFormat>On-screen Show (4:3)</PresentationFormat>
  <Paragraphs>34</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Comic Sans MS</vt:lpstr>
      <vt:lpstr>Times New Roman</vt:lpstr>
      <vt:lpstr>Wingdings 2</vt:lpstr>
      <vt:lpstr>Žygis</vt:lpstr>
      <vt:lpstr>KAUNO SANATORINIS LOPŠELIS –  DARŽELIS „PUŠYNĖLIS“</vt:lpstr>
      <vt:lpstr>Šią savaitę visi vaikų darbeliai spinduliavo didele meile ir dėmesiu mamytėms. Ugdytiniai išklausė daug gražių dainelių apie mamas, kartu niūniavo ir dainavo. peržiūrėjo filmuką apie drąsųjį elniuką ir kaip mama juo rūpinosi. Klausėsi tėvelių skaitomos ,,Nepaprastai gražios pasakos apie šeimą“.  o svarbiausia – ruošė mamoms dideles staigmenas ir siurprizus.   </vt:lpstr>
      <vt:lpstr>   UGNEI LABIAUSIAI PATIKO PUOŠTI MAMĄ. JI SUKŪRĖ GRAŽIĄ ŠUKUOSENĄ IŠ SPALVOTO POPIERIAUS JUOSTELIŲ IR PAPUOŠĖ VISAS MAMOS RANKAS- VIENA RANKA MAMAI, KITA  TĖTEI.</vt:lpstr>
      <vt:lpstr> Viliaus užduotis patiko ir mamai : kol  jis matavo mamos ūgį, mama tuo metu galėjo minutėlę pailsėti. Vilius suskaičiavo visus išmatavimus ir pats surašė atsakymus- skaičiukus į reikiamus langelius anketoje. </vt:lpstr>
      <vt:lpstr>      </vt:lpstr>
      <vt:lpstr> Sukūrė gražią šukuoseną ir manikiūrą mamai. Pats kirpo, klijavo ,  parinko spalvas ir  spalvino.  </vt:lpstr>
      <vt:lpstr>SU RANKDARBIAIS SEKĖSI TRUPUTĮ SUDĖTINGIAU, BET VIENA GĖLĖ LABAI GRAŽIAI PAVYKO. PATS KIRPO IR JUNGĖ DETALES.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KAUNO SANATORINIS LOPŠELIS – DARŽELIS „PUŠYNĖLIS“</dc:title>
  <dc:creator>W7</dc:creator>
  <cp:lastModifiedBy>Vaida Alūzaitė</cp:lastModifiedBy>
  <cp:revision>228</cp:revision>
  <dcterms:created xsi:type="dcterms:W3CDTF">2006-08-16T00:00:00Z</dcterms:created>
  <dcterms:modified xsi:type="dcterms:W3CDTF">2020-05-07T13:17:26Z</dcterms:modified>
</cp:coreProperties>
</file>