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57" r:id="rId5"/>
    <p:sldId id="271" r:id="rId6"/>
    <p:sldId id="266" r:id="rId7"/>
    <p:sldId id="258" r:id="rId8"/>
    <p:sldId id="260" r:id="rId9"/>
    <p:sldId id="264" r:id="rId10"/>
    <p:sldId id="259" r:id="rId11"/>
    <p:sldId id="265" r:id="rId12"/>
    <p:sldId id="263" r:id="rId13"/>
    <p:sldId id="270" r:id="rId14"/>
    <p:sldId id="272" r:id="rId15"/>
    <p:sldId id="262" r:id="rId16"/>
    <p:sldId id="267" r:id="rId17"/>
    <p:sldId id="26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7015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156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62C3D7-26E6-48D0-9507-7545484C3AB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98E28E-9947-4BA6-B224-67047E96CE32}">
      <dgm:prSet phldrT="[Text]" phldr="1"/>
      <dgm:spPr/>
      <dgm:t>
        <a:bodyPr/>
        <a:lstStyle/>
        <a:p>
          <a:endParaRPr lang="en-US"/>
        </a:p>
      </dgm:t>
    </dgm:pt>
    <dgm:pt modelId="{79CA0A5A-84AA-4196-91B6-D29015B3B622}" type="parTrans" cxnId="{9C7EE78F-8709-4093-805D-8B36878CAD2D}">
      <dgm:prSet/>
      <dgm:spPr/>
      <dgm:t>
        <a:bodyPr/>
        <a:lstStyle/>
        <a:p>
          <a:endParaRPr lang="en-US"/>
        </a:p>
      </dgm:t>
    </dgm:pt>
    <dgm:pt modelId="{231EEBB1-7903-45D4-8380-3A4B0A05D512}" type="sibTrans" cxnId="{9C7EE78F-8709-4093-805D-8B36878CAD2D}">
      <dgm:prSet/>
      <dgm:spPr/>
      <dgm:t>
        <a:bodyPr/>
        <a:lstStyle/>
        <a:p>
          <a:endParaRPr lang="en-US"/>
        </a:p>
      </dgm:t>
    </dgm:pt>
    <dgm:pt modelId="{85A35476-D446-49D0-B4C5-B1B32F3A15C6}">
      <dgm:prSet phldrT="[Text]" phldr="1"/>
      <dgm:spPr/>
      <dgm:t>
        <a:bodyPr/>
        <a:lstStyle/>
        <a:p>
          <a:endParaRPr lang="en-US" dirty="0"/>
        </a:p>
      </dgm:t>
    </dgm:pt>
    <dgm:pt modelId="{81BE6D37-F6A3-4485-A73E-7FF41AFEA02C}" type="parTrans" cxnId="{3CDA4C90-9D9E-4F04-A0D7-E2CC56A39CCF}">
      <dgm:prSet/>
      <dgm:spPr/>
      <dgm:t>
        <a:bodyPr/>
        <a:lstStyle/>
        <a:p>
          <a:endParaRPr lang="en-US"/>
        </a:p>
      </dgm:t>
    </dgm:pt>
    <dgm:pt modelId="{E3C0DAA2-B2F5-488E-B67D-2E2EDFCE3770}" type="sibTrans" cxnId="{3CDA4C90-9D9E-4F04-A0D7-E2CC56A39CCF}">
      <dgm:prSet/>
      <dgm:spPr/>
      <dgm:t>
        <a:bodyPr/>
        <a:lstStyle/>
        <a:p>
          <a:endParaRPr lang="en-US"/>
        </a:p>
      </dgm:t>
    </dgm:pt>
    <dgm:pt modelId="{DB355ACA-F6BA-4179-B6AA-170E714888A0}">
      <dgm:prSet phldrT="[Text]" phldr="1"/>
      <dgm:spPr/>
      <dgm:t>
        <a:bodyPr/>
        <a:lstStyle/>
        <a:p>
          <a:endParaRPr lang="en-US" dirty="0"/>
        </a:p>
      </dgm:t>
    </dgm:pt>
    <dgm:pt modelId="{C6533A40-966C-4F78-93F5-5EF5915DD927}" type="sibTrans" cxnId="{7C517E79-C649-4202-B1DF-4F8D75D54A42}">
      <dgm:prSet/>
      <dgm:spPr/>
      <dgm:t>
        <a:bodyPr/>
        <a:lstStyle/>
        <a:p>
          <a:endParaRPr lang="en-US"/>
        </a:p>
      </dgm:t>
    </dgm:pt>
    <dgm:pt modelId="{970E157E-8F9D-4C92-A950-2F4695B218B9}" type="parTrans" cxnId="{7C517E79-C649-4202-B1DF-4F8D75D54A42}">
      <dgm:prSet/>
      <dgm:spPr/>
      <dgm:t>
        <a:bodyPr/>
        <a:lstStyle/>
        <a:p>
          <a:endParaRPr lang="en-US"/>
        </a:p>
      </dgm:t>
    </dgm:pt>
    <dgm:pt modelId="{83906849-D942-42AC-AEB3-B46361EBC690}">
      <dgm:prSet phldrT="[Text]" phldr="1"/>
      <dgm:spPr/>
      <dgm:t>
        <a:bodyPr/>
        <a:lstStyle/>
        <a:p>
          <a:endParaRPr lang="en-US" dirty="0"/>
        </a:p>
      </dgm:t>
    </dgm:pt>
    <dgm:pt modelId="{A6EC1E6F-FDA1-4CD2-9201-552B65AEB62E}" type="sibTrans" cxnId="{42B5C457-5A49-420E-9FA3-72981E2AB032}">
      <dgm:prSet/>
      <dgm:spPr/>
      <dgm:t>
        <a:bodyPr/>
        <a:lstStyle/>
        <a:p>
          <a:endParaRPr lang="en-US"/>
        </a:p>
      </dgm:t>
    </dgm:pt>
    <dgm:pt modelId="{1A372DC8-11C4-4E0D-A9A1-A84EF3C5D7EE}" type="parTrans" cxnId="{42B5C457-5A49-420E-9FA3-72981E2AB032}">
      <dgm:prSet/>
      <dgm:spPr/>
      <dgm:t>
        <a:bodyPr/>
        <a:lstStyle/>
        <a:p>
          <a:endParaRPr lang="en-US"/>
        </a:p>
      </dgm:t>
    </dgm:pt>
    <dgm:pt modelId="{C6D7FA63-E5B8-40C4-8CA9-B9053BCA60A6}" type="pres">
      <dgm:prSet presAssocID="{7062C3D7-26E6-48D0-9507-7545484C3AB0}" presName="Name0" presStyleCnt="0">
        <dgm:presLayoutVars>
          <dgm:dir/>
          <dgm:resizeHandles val="exact"/>
        </dgm:presLayoutVars>
      </dgm:prSet>
      <dgm:spPr/>
    </dgm:pt>
    <dgm:pt modelId="{FA226873-01B5-4777-82AF-555B3613CF0C}" type="pres">
      <dgm:prSet presAssocID="{6998E28E-9947-4BA6-B224-67047E96CE32}" presName="compNode" presStyleCnt="0"/>
      <dgm:spPr/>
    </dgm:pt>
    <dgm:pt modelId="{F0C17AE8-B5E4-4205-A9BC-5FF760B6D607}" type="pres">
      <dgm:prSet presAssocID="{6998E28E-9947-4BA6-B224-67047E96CE32}" presName="pictRect" presStyleLbl="node1" presStyleIdx="0" presStyleCnt="4" custAng="19547350" custScaleX="97387" custScaleY="165377" custLinFactNeighborX="-13538" custLinFactNeighborY="-1120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CAB0D75-B869-44DE-B17E-B93D0E5FDEFE}" type="pres">
      <dgm:prSet presAssocID="{6998E28E-9947-4BA6-B224-67047E96CE32}" presName="textRect" presStyleLbl="revTx" presStyleIdx="0" presStyleCnt="4">
        <dgm:presLayoutVars>
          <dgm:bulletEnabled val="1"/>
        </dgm:presLayoutVars>
      </dgm:prSet>
      <dgm:spPr/>
    </dgm:pt>
    <dgm:pt modelId="{2E9F3DC2-94A9-4C09-BED4-328447B1BCDC}" type="pres">
      <dgm:prSet presAssocID="{231EEBB1-7903-45D4-8380-3A4B0A05D512}" presName="sibTrans" presStyleLbl="sibTrans2D1" presStyleIdx="0" presStyleCnt="0"/>
      <dgm:spPr/>
    </dgm:pt>
    <dgm:pt modelId="{88E23008-B77A-4607-958B-C7CB35E43664}" type="pres">
      <dgm:prSet presAssocID="{85A35476-D446-49D0-B4C5-B1B32F3A15C6}" presName="compNode" presStyleCnt="0"/>
      <dgm:spPr/>
    </dgm:pt>
    <dgm:pt modelId="{BAAE1EDF-8040-4114-AC32-1FC9FE901751}" type="pres">
      <dgm:prSet presAssocID="{85A35476-D446-49D0-B4C5-B1B32F3A15C6}" presName="pictRect" presStyleLbl="node1" presStyleIdx="1" presStyleCnt="4" custAng="1084877" custScaleY="187219" custLinFactNeighborX="-6062" custLinFactNeighborY="-152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A73889-392F-480D-849C-DDAE0C304377}" type="pres">
      <dgm:prSet presAssocID="{85A35476-D446-49D0-B4C5-B1B32F3A15C6}" presName="textRect" presStyleLbl="revTx" presStyleIdx="1" presStyleCnt="4" custFlipVert="1" custScaleY="22741">
        <dgm:presLayoutVars>
          <dgm:bulletEnabled val="1"/>
        </dgm:presLayoutVars>
      </dgm:prSet>
      <dgm:spPr/>
    </dgm:pt>
    <dgm:pt modelId="{C211FCFC-4E60-4DB0-9BA2-D2AA0F666E03}" type="pres">
      <dgm:prSet presAssocID="{E3C0DAA2-B2F5-488E-B67D-2E2EDFCE3770}" presName="sibTrans" presStyleLbl="sibTrans2D1" presStyleIdx="0" presStyleCnt="0"/>
      <dgm:spPr/>
    </dgm:pt>
    <dgm:pt modelId="{3392BE77-1F37-4465-A291-C480CD0B884A}" type="pres">
      <dgm:prSet presAssocID="{83906849-D942-42AC-AEB3-B46361EBC690}" presName="compNode" presStyleCnt="0"/>
      <dgm:spPr/>
    </dgm:pt>
    <dgm:pt modelId="{05A60B9C-A338-4126-A076-12E09010697B}" type="pres">
      <dgm:prSet presAssocID="{83906849-D942-42AC-AEB3-B46361EBC690}" presName="pictRect" presStyleLbl="node1" presStyleIdx="2" presStyleCnt="4" custAng="19928689" custScaleY="218808" custLinFactNeighborX="1009" custLinFactNeighborY="-394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8B48ED0-1403-4F13-8F82-24E46F77184F}" type="pres">
      <dgm:prSet presAssocID="{83906849-D942-42AC-AEB3-B46361EBC690}" presName="textRect" presStyleLbl="revTx" presStyleIdx="2" presStyleCnt="4" custLinFactNeighborX="29285" custLinFactNeighborY="68701">
        <dgm:presLayoutVars>
          <dgm:bulletEnabled val="1"/>
        </dgm:presLayoutVars>
      </dgm:prSet>
      <dgm:spPr/>
    </dgm:pt>
    <dgm:pt modelId="{9382EBFA-83A9-4C8B-8946-4D919CFDA6A4}" type="pres">
      <dgm:prSet presAssocID="{A6EC1E6F-FDA1-4CD2-9201-552B65AEB62E}" presName="sibTrans" presStyleLbl="sibTrans2D1" presStyleIdx="0" presStyleCnt="0"/>
      <dgm:spPr/>
    </dgm:pt>
    <dgm:pt modelId="{9325A88D-7A28-4F37-B7D4-3B142CDE8740}" type="pres">
      <dgm:prSet presAssocID="{DB355ACA-F6BA-4179-B6AA-170E714888A0}" presName="compNode" presStyleCnt="0"/>
      <dgm:spPr/>
    </dgm:pt>
    <dgm:pt modelId="{BEAB06E7-3893-484E-9E35-D8890313CC2B}" type="pres">
      <dgm:prSet presAssocID="{DB355ACA-F6BA-4179-B6AA-170E714888A0}" presName="pictRect" presStyleLbl="node1" presStyleIdx="3" presStyleCnt="4" custAng="20249453" custScaleX="106738" custScaleY="226086" custLinFactNeighborX="12118" custLinFactNeighborY="-1083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F4647E3-9F12-4006-B19C-C9D4BD685AEE}" type="pres">
      <dgm:prSet presAssocID="{DB355ACA-F6BA-4179-B6AA-170E714888A0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1F19B517-DA48-4DE4-B052-A88A702C9E04}" type="presOf" srcId="{83906849-D942-42AC-AEB3-B46361EBC690}" destId="{E8B48ED0-1403-4F13-8F82-24E46F77184F}" srcOrd="0" destOrd="0" presId="urn:microsoft.com/office/officeart/2005/8/layout/pList1"/>
    <dgm:cxn modelId="{B8A25E27-0DD9-4285-8B0B-3CB27DE58406}" type="presOf" srcId="{E3C0DAA2-B2F5-488E-B67D-2E2EDFCE3770}" destId="{C211FCFC-4E60-4DB0-9BA2-D2AA0F666E03}" srcOrd="0" destOrd="0" presId="urn:microsoft.com/office/officeart/2005/8/layout/pList1"/>
    <dgm:cxn modelId="{49F7AE31-9192-417E-A567-3C6D9FD890F3}" type="presOf" srcId="{231EEBB1-7903-45D4-8380-3A4B0A05D512}" destId="{2E9F3DC2-94A9-4C09-BED4-328447B1BCDC}" srcOrd="0" destOrd="0" presId="urn:microsoft.com/office/officeart/2005/8/layout/pList1"/>
    <dgm:cxn modelId="{E0E38F3C-2300-4CB3-8983-99A537691EF9}" type="presOf" srcId="{6998E28E-9947-4BA6-B224-67047E96CE32}" destId="{4CAB0D75-B869-44DE-B17E-B93D0E5FDEFE}" srcOrd="0" destOrd="0" presId="urn:microsoft.com/office/officeart/2005/8/layout/pList1"/>
    <dgm:cxn modelId="{42B5C457-5A49-420E-9FA3-72981E2AB032}" srcId="{7062C3D7-26E6-48D0-9507-7545484C3AB0}" destId="{83906849-D942-42AC-AEB3-B46361EBC690}" srcOrd="2" destOrd="0" parTransId="{1A372DC8-11C4-4E0D-A9A1-A84EF3C5D7EE}" sibTransId="{A6EC1E6F-FDA1-4CD2-9201-552B65AEB62E}"/>
    <dgm:cxn modelId="{7C517E79-C649-4202-B1DF-4F8D75D54A42}" srcId="{7062C3D7-26E6-48D0-9507-7545484C3AB0}" destId="{DB355ACA-F6BA-4179-B6AA-170E714888A0}" srcOrd="3" destOrd="0" parTransId="{970E157E-8F9D-4C92-A950-2F4695B218B9}" sibTransId="{C6533A40-966C-4F78-93F5-5EF5915DD927}"/>
    <dgm:cxn modelId="{9C7EE78F-8709-4093-805D-8B36878CAD2D}" srcId="{7062C3D7-26E6-48D0-9507-7545484C3AB0}" destId="{6998E28E-9947-4BA6-B224-67047E96CE32}" srcOrd="0" destOrd="0" parTransId="{79CA0A5A-84AA-4196-91B6-D29015B3B622}" sibTransId="{231EEBB1-7903-45D4-8380-3A4B0A05D512}"/>
    <dgm:cxn modelId="{3CDA4C90-9D9E-4F04-A0D7-E2CC56A39CCF}" srcId="{7062C3D7-26E6-48D0-9507-7545484C3AB0}" destId="{85A35476-D446-49D0-B4C5-B1B32F3A15C6}" srcOrd="1" destOrd="0" parTransId="{81BE6D37-F6A3-4485-A73E-7FF41AFEA02C}" sibTransId="{E3C0DAA2-B2F5-488E-B67D-2E2EDFCE3770}"/>
    <dgm:cxn modelId="{FDE5DCA2-31B2-4639-B37B-C29D305BD907}" type="presOf" srcId="{DB355ACA-F6BA-4179-B6AA-170E714888A0}" destId="{7F4647E3-9F12-4006-B19C-C9D4BD685AEE}" srcOrd="0" destOrd="0" presId="urn:microsoft.com/office/officeart/2005/8/layout/pList1"/>
    <dgm:cxn modelId="{5BCB38DF-5EFA-46C8-BA11-3A0EA4B9ECCE}" type="presOf" srcId="{85A35476-D446-49D0-B4C5-B1B32F3A15C6}" destId="{A1A73889-392F-480D-849C-DDAE0C304377}" srcOrd="0" destOrd="0" presId="urn:microsoft.com/office/officeart/2005/8/layout/pList1"/>
    <dgm:cxn modelId="{D47452F3-5F81-4715-AA92-F453AC3165F2}" type="presOf" srcId="{A6EC1E6F-FDA1-4CD2-9201-552B65AEB62E}" destId="{9382EBFA-83A9-4C8B-8946-4D919CFDA6A4}" srcOrd="0" destOrd="0" presId="urn:microsoft.com/office/officeart/2005/8/layout/pList1"/>
    <dgm:cxn modelId="{3EE7AEF4-7BE9-4B1C-94F3-8F37B6BBC9DA}" type="presOf" srcId="{7062C3D7-26E6-48D0-9507-7545484C3AB0}" destId="{C6D7FA63-E5B8-40C4-8CA9-B9053BCA60A6}" srcOrd="0" destOrd="0" presId="urn:microsoft.com/office/officeart/2005/8/layout/pList1"/>
    <dgm:cxn modelId="{47E06A12-96BE-4EE1-963F-07D7C9A112F9}" type="presParOf" srcId="{C6D7FA63-E5B8-40C4-8CA9-B9053BCA60A6}" destId="{FA226873-01B5-4777-82AF-555B3613CF0C}" srcOrd="0" destOrd="0" presId="urn:microsoft.com/office/officeart/2005/8/layout/pList1"/>
    <dgm:cxn modelId="{93C6B79E-2272-4AE0-8DB7-8651B05792B6}" type="presParOf" srcId="{FA226873-01B5-4777-82AF-555B3613CF0C}" destId="{F0C17AE8-B5E4-4205-A9BC-5FF760B6D607}" srcOrd="0" destOrd="0" presId="urn:microsoft.com/office/officeart/2005/8/layout/pList1"/>
    <dgm:cxn modelId="{819EA311-6E34-4B4B-8C4B-ADA64AE196F3}" type="presParOf" srcId="{FA226873-01B5-4777-82AF-555B3613CF0C}" destId="{4CAB0D75-B869-44DE-B17E-B93D0E5FDEFE}" srcOrd="1" destOrd="0" presId="urn:microsoft.com/office/officeart/2005/8/layout/pList1"/>
    <dgm:cxn modelId="{87F716B1-D576-48F6-BE58-6CDF48B5BF5D}" type="presParOf" srcId="{C6D7FA63-E5B8-40C4-8CA9-B9053BCA60A6}" destId="{2E9F3DC2-94A9-4C09-BED4-328447B1BCDC}" srcOrd="1" destOrd="0" presId="urn:microsoft.com/office/officeart/2005/8/layout/pList1"/>
    <dgm:cxn modelId="{76F1E632-C8C2-47B6-A93A-E9186BF63E3C}" type="presParOf" srcId="{C6D7FA63-E5B8-40C4-8CA9-B9053BCA60A6}" destId="{88E23008-B77A-4607-958B-C7CB35E43664}" srcOrd="2" destOrd="0" presId="urn:microsoft.com/office/officeart/2005/8/layout/pList1"/>
    <dgm:cxn modelId="{1E47714F-3683-4BBC-92B9-07B9454BA500}" type="presParOf" srcId="{88E23008-B77A-4607-958B-C7CB35E43664}" destId="{BAAE1EDF-8040-4114-AC32-1FC9FE901751}" srcOrd="0" destOrd="0" presId="urn:microsoft.com/office/officeart/2005/8/layout/pList1"/>
    <dgm:cxn modelId="{56023F90-6272-4789-B903-DA636B91C96A}" type="presParOf" srcId="{88E23008-B77A-4607-958B-C7CB35E43664}" destId="{A1A73889-392F-480D-849C-DDAE0C304377}" srcOrd="1" destOrd="0" presId="urn:microsoft.com/office/officeart/2005/8/layout/pList1"/>
    <dgm:cxn modelId="{A11DFB82-3126-455C-8BD6-43EDA7E85C61}" type="presParOf" srcId="{C6D7FA63-E5B8-40C4-8CA9-B9053BCA60A6}" destId="{C211FCFC-4E60-4DB0-9BA2-D2AA0F666E03}" srcOrd="3" destOrd="0" presId="urn:microsoft.com/office/officeart/2005/8/layout/pList1"/>
    <dgm:cxn modelId="{EA784301-053E-46C4-974D-63125886B47B}" type="presParOf" srcId="{C6D7FA63-E5B8-40C4-8CA9-B9053BCA60A6}" destId="{3392BE77-1F37-4465-A291-C480CD0B884A}" srcOrd="4" destOrd="0" presId="urn:microsoft.com/office/officeart/2005/8/layout/pList1"/>
    <dgm:cxn modelId="{C9814DA8-F234-4705-86E4-63455FB71D74}" type="presParOf" srcId="{3392BE77-1F37-4465-A291-C480CD0B884A}" destId="{05A60B9C-A338-4126-A076-12E09010697B}" srcOrd="0" destOrd="0" presId="urn:microsoft.com/office/officeart/2005/8/layout/pList1"/>
    <dgm:cxn modelId="{C0CB7C4A-21D9-4238-8DB5-778B45C02EFF}" type="presParOf" srcId="{3392BE77-1F37-4465-A291-C480CD0B884A}" destId="{E8B48ED0-1403-4F13-8F82-24E46F77184F}" srcOrd="1" destOrd="0" presId="urn:microsoft.com/office/officeart/2005/8/layout/pList1"/>
    <dgm:cxn modelId="{C6934F69-099A-4E95-9648-3B029E737239}" type="presParOf" srcId="{C6D7FA63-E5B8-40C4-8CA9-B9053BCA60A6}" destId="{9382EBFA-83A9-4C8B-8946-4D919CFDA6A4}" srcOrd="5" destOrd="0" presId="urn:microsoft.com/office/officeart/2005/8/layout/pList1"/>
    <dgm:cxn modelId="{D7E346C0-0070-4D4A-8894-1443195FD134}" type="presParOf" srcId="{C6D7FA63-E5B8-40C4-8CA9-B9053BCA60A6}" destId="{9325A88D-7A28-4F37-B7D4-3B142CDE8740}" srcOrd="6" destOrd="0" presId="urn:microsoft.com/office/officeart/2005/8/layout/pList1"/>
    <dgm:cxn modelId="{DFCFF0BD-8724-49CC-993D-AD04E5824BB1}" type="presParOf" srcId="{9325A88D-7A28-4F37-B7D4-3B142CDE8740}" destId="{BEAB06E7-3893-484E-9E35-D8890313CC2B}" srcOrd="0" destOrd="0" presId="urn:microsoft.com/office/officeart/2005/8/layout/pList1"/>
    <dgm:cxn modelId="{A6EBB45E-5CA7-46DB-B943-C6942B92972D}" type="presParOf" srcId="{9325A88D-7A28-4F37-B7D4-3B142CDE8740}" destId="{7F4647E3-9F12-4006-B19C-C9D4BD685AE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17AE8-B5E4-4205-A9BC-5FF760B6D607}">
      <dsp:nvSpPr>
        <dsp:cNvPr id="0" name=""/>
        <dsp:cNvSpPr/>
      </dsp:nvSpPr>
      <dsp:spPr>
        <a:xfrm rot="19547350">
          <a:off x="135326" y="-138665"/>
          <a:ext cx="1837193" cy="214955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B0D75-B869-44DE-B17E-B93D0E5FDEFE}">
      <dsp:nvSpPr>
        <dsp:cNvPr id="0" name=""/>
        <dsp:cNvSpPr/>
      </dsp:nvSpPr>
      <dsp:spPr>
        <a:xfrm>
          <a:off x="110679" y="1731634"/>
          <a:ext cx="1886487" cy="69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110679" y="1731634"/>
        <a:ext cx="1886487" cy="699886"/>
      </dsp:txXfrm>
    </dsp:sp>
    <dsp:sp modelId="{BAAE1EDF-8040-4114-AC32-1FC9FE901751}">
      <dsp:nvSpPr>
        <dsp:cNvPr id="0" name=""/>
        <dsp:cNvSpPr/>
      </dsp:nvSpPr>
      <dsp:spPr>
        <a:xfrm rot="1084877">
          <a:off x="2071536" y="2515"/>
          <a:ext cx="1886487" cy="243345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73889-392F-480D-849C-DDAE0C304377}">
      <dsp:nvSpPr>
        <dsp:cNvPr id="0" name=""/>
        <dsp:cNvSpPr/>
      </dsp:nvSpPr>
      <dsp:spPr>
        <a:xfrm flipV="1">
          <a:off x="2185894" y="2139499"/>
          <a:ext cx="1886487" cy="159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0" numCol="1" spcCol="1270" anchor="t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 dirty="0"/>
        </a:p>
      </dsp:txBody>
      <dsp:txXfrm rot="10800000">
        <a:off x="2185894" y="2139499"/>
        <a:ext cx="1886487" cy="159161"/>
      </dsp:txXfrm>
    </dsp:sp>
    <dsp:sp modelId="{05A60B9C-A338-4126-A076-12E09010697B}">
      <dsp:nvSpPr>
        <dsp:cNvPr id="0" name=""/>
        <dsp:cNvSpPr/>
      </dsp:nvSpPr>
      <dsp:spPr>
        <a:xfrm rot="19928689">
          <a:off x="66158" y="2158655"/>
          <a:ext cx="1886487" cy="284404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48ED0-1403-4F13-8F82-24E46F77184F}">
      <dsp:nvSpPr>
        <dsp:cNvPr id="0" name=""/>
        <dsp:cNvSpPr/>
      </dsp:nvSpPr>
      <dsp:spPr>
        <a:xfrm>
          <a:off x="599581" y="4865888"/>
          <a:ext cx="1886487" cy="69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599581" y="4865888"/>
        <a:ext cx="1886487" cy="699886"/>
      </dsp:txXfrm>
    </dsp:sp>
    <dsp:sp modelId="{BEAB06E7-3893-484E-9E35-D8890313CC2B}">
      <dsp:nvSpPr>
        <dsp:cNvPr id="0" name=""/>
        <dsp:cNvSpPr/>
      </dsp:nvSpPr>
      <dsp:spPr>
        <a:xfrm rot="20249453">
          <a:off x="2122339" y="2483811"/>
          <a:ext cx="2013598" cy="293864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647E3-9F12-4006-B19C-C9D4BD685AEE}">
      <dsp:nvSpPr>
        <dsp:cNvPr id="0" name=""/>
        <dsp:cNvSpPr/>
      </dsp:nvSpPr>
      <dsp:spPr>
        <a:xfrm>
          <a:off x="2185894" y="4743833"/>
          <a:ext cx="1886487" cy="699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2185894" y="4743833"/>
        <a:ext cx="1886487" cy="699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7401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268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663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4844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601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35913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6936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377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4536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5634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242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9603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7265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0391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7780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5075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774A1-30C2-412C-B735-20836FCC77B8}" type="datetimeFigureOut">
              <a:rPr lang="lt-LT" smtClean="0"/>
              <a:pPr/>
              <a:t>2020-05-08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266407-AF58-4368-B579-5B8158A7FA62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6908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Apuokelis\Desktop\VID_20200505_165936.mp4" TargetMode="Externa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rzelisvyturelis.lt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mKhaBrGy09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106D308-BD9C-4EFB-BF26-AF7A37E98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50" y="589280"/>
            <a:ext cx="9220200" cy="1463040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Kauno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sanatorinis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lop</a:t>
            </a:r>
            <a:r>
              <a:rPr lang="lt-LT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šelis – darželis ,,Pušynėlis”</a:t>
            </a:r>
            <a:br>
              <a:rPr lang="lt-LT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priešmokyklinė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,,Bitučių” grupė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3177B36A-DE33-4A5C-9031-DA877E7C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551" y="2499360"/>
            <a:ext cx="8477250" cy="3190239"/>
          </a:xfrm>
        </p:spPr>
        <p:txBody>
          <a:bodyPr>
            <a:normAutofit fontScale="92500" lnSpcReduction="10000"/>
          </a:bodyPr>
          <a:lstStyle/>
          <a:p>
            <a:pPr algn="ctr"/>
            <a:endParaRPr lang="lt-LT" dirty="0"/>
          </a:p>
          <a:p>
            <a:pPr algn="ctr"/>
            <a:r>
              <a:rPr lang="lt-LT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 mane sušildai, tu mane glaudi</a:t>
            </a:r>
          </a:p>
          <a:p>
            <a:pPr algn="ctr"/>
            <a:r>
              <a:rPr lang="lt-LT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Nuotolinio ugdymo veiklų refleksija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lt-L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lt-LT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Mokytoja Sigita Urbonienė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04 27 – 2020 04 30</a:t>
            </a:r>
            <a:endParaRPr lang="lt-LT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6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381B483-DBF2-42EE-8C78-35E87F22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819216" cy="742950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Užduotys, atliktos pratybų sąsiuviniuose</a:t>
            </a:r>
          </a:p>
        </p:txBody>
      </p:sp>
      <p:pic>
        <p:nvPicPr>
          <p:cNvPr id="5" name="Content Placeholder 4" descr="Beno Ven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4363" y="1836738"/>
            <a:ext cx="2188337" cy="3881437"/>
          </a:xfrm>
        </p:spPr>
      </p:pic>
      <p:pic>
        <p:nvPicPr>
          <p:cNvPr id="6" name="Content Placeholder 5" descr="Beno V..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642633" y="1836738"/>
            <a:ext cx="2182334" cy="3881437"/>
          </a:xfrm>
        </p:spPr>
      </p:pic>
      <p:pic>
        <p:nvPicPr>
          <p:cNvPr id="9" name="Picture 8" descr="B.B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2076450"/>
            <a:ext cx="2305050" cy="3905250"/>
          </a:xfrm>
          <a:prstGeom prst="rect">
            <a:avLst/>
          </a:prstGeom>
        </p:spPr>
      </p:pic>
      <p:pic>
        <p:nvPicPr>
          <p:cNvPr id="12" name="Picture 11" descr="Augustės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095500"/>
            <a:ext cx="2286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42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DA6C493-E182-4D8A-8B20-CBB8A4B6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0100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Papildomai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atliktos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</a:t>
            </a: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ž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duotys</a:t>
            </a:r>
            <a:endParaRPr lang="lt-LT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Augustė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08" y="1657350"/>
            <a:ext cx="2737842" cy="4552950"/>
          </a:xfrm>
          <a:prstGeom prst="rect">
            <a:avLst/>
          </a:prstGeom>
        </p:spPr>
      </p:pic>
      <p:pic>
        <p:nvPicPr>
          <p:cNvPr id="4" name="Picture 3" descr="Iev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250" y="1695450"/>
            <a:ext cx="2743200" cy="4476750"/>
          </a:xfrm>
          <a:prstGeom prst="rect">
            <a:avLst/>
          </a:prstGeom>
        </p:spPr>
      </p:pic>
      <p:pic>
        <p:nvPicPr>
          <p:cNvPr id="5" name="Picture 4" descr="Ravaitytė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4150" y="742950"/>
            <a:ext cx="4838700" cy="2933700"/>
          </a:xfrm>
          <a:prstGeom prst="rect">
            <a:avLst/>
          </a:prstGeom>
        </p:spPr>
      </p:pic>
      <p:pic>
        <p:nvPicPr>
          <p:cNvPr id="6" name="Picture 5" descr="Viltė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3771900"/>
            <a:ext cx="4838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87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F1552A-65A0-4337-9966-39598299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Eksperimentas ,,Auginame vaivorykštę mamytei”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970C692-9F75-418B-844E-010F64E98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lt-LT" dirty="0">
                <a:latin typeface="Times New Roman" pitchFamily="18" charset="0"/>
                <a:cs typeface="Times New Roman" pitchFamily="18" charset="0"/>
              </a:rPr>
              <a:t>Nuspalvinami servetėlės galai</a:t>
            </a:r>
          </a:p>
        </p:txBody>
      </p:sp>
      <p:pic>
        <p:nvPicPr>
          <p:cNvPr id="7" name="Content Placeholder 6" descr="20200505_131723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6412" y="2736850"/>
            <a:ext cx="3744376" cy="3305175"/>
          </a:xfrm>
        </p:spPr>
      </p:pic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598D8573-8FB7-47A5-B594-23C821D23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Stebima, kaip susitinka spalvos</a:t>
            </a:r>
          </a:p>
        </p:txBody>
      </p:sp>
      <p:pic>
        <p:nvPicPr>
          <p:cNvPr id="8" name="Content Placeholder 7" descr="20200505_131739(1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78920" y="2736850"/>
            <a:ext cx="4004272" cy="3305175"/>
          </a:xfrm>
        </p:spPr>
      </p:pic>
    </p:spTree>
    <p:extLst>
      <p:ext uri="{BB962C8B-B14F-4D97-AF65-F5344CB8AC3E}">
        <p14:creationId xmlns:p14="http://schemas.microsoft.com/office/powerpoint/2010/main" val="909132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23850"/>
            <a:ext cx="9734550" cy="1676400"/>
          </a:xfrm>
        </p:spPr>
        <p:txBody>
          <a:bodyPr>
            <a:normAutofit fontScale="90000"/>
          </a:bodyPr>
          <a:lstStyle/>
          <a:p>
            <a:pPr algn="just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Per Mamyčių dieną vaikai: kepė pyragus, keliavo keltu per Nemuną, lankėsi Kalvarijų Zoologijos parke, žvejojo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pic>
        <p:nvPicPr>
          <p:cNvPr id="3" name="Picture 2" descr="Aug.Š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09900"/>
            <a:ext cx="2647950" cy="3028950"/>
          </a:xfrm>
          <a:prstGeom prst="rect">
            <a:avLst/>
          </a:prstGeom>
        </p:spPr>
      </p:pic>
      <p:pic>
        <p:nvPicPr>
          <p:cNvPr id="4" name="Picture 3" descr="Iev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1485900"/>
            <a:ext cx="2838450" cy="2438400"/>
          </a:xfrm>
          <a:prstGeom prst="rect">
            <a:avLst/>
          </a:prstGeom>
        </p:spPr>
      </p:pic>
      <p:pic>
        <p:nvPicPr>
          <p:cNvPr id="6" name="Picture 5" descr="špuc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4038600"/>
            <a:ext cx="2819400" cy="2419350"/>
          </a:xfrm>
          <a:prstGeom prst="rect">
            <a:avLst/>
          </a:prstGeom>
        </p:spPr>
      </p:pic>
      <p:pic>
        <p:nvPicPr>
          <p:cNvPr id="7" name="Picture 6" descr="augustė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6950" y="4038600"/>
            <a:ext cx="2628900" cy="2381250"/>
          </a:xfrm>
          <a:prstGeom prst="rect">
            <a:avLst/>
          </a:prstGeom>
        </p:spPr>
      </p:pic>
      <p:pic>
        <p:nvPicPr>
          <p:cNvPr id="8" name="Picture 7" descr="G. zvejoj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7900" y="1543050"/>
            <a:ext cx="2590800" cy="2400300"/>
          </a:xfrm>
          <a:prstGeom prst="rect">
            <a:avLst/>
          </a:prstGeom>
        </p:spPr>
      </p:pic>
      <p:pic>
        <p:nvPicPr>
          <p:cNvPr id="9" name="Picture 8" descr="received_521457785192695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200" y="1504950"/>
            <a:ext cx="31051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06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4" y="304800"/>
            <a:ext cx="8923866" cy="1225550"/>
          </a:xfrm>
        </p:spPr>
        <p:txBody>
          <a:bodyPr>
            <a:normAutofit/>
          </a:bodyPr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audėsi, vaikščiojo po mišką ir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džiaugėsi gluodenais, sodino svogūnus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pic>
        <p:nvPicPr>
          <p:cNvPr id="3" name="Picture 2" descr="image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237" y="1733550"/>
            <a:ext cx="3186113" cy="2419350"/>
          </a:xfrm>
          <a:prstGeom prst="rect">
            <a:avLst/>
          </a:prstGeom>
        </p:spPr>
      </p:pic>
      <p:pic>
        <p:nvPicPr>
          <p:cNvPr id="4" name="Picture 3" descr="image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1638300"/>
            <a:ext cx="3371850" cy="4686300"/>
          </a:xfrm>
          <a:prstGeom prst="rect">
            <a:avLst/>
          </a:prstGeom>
        </p:spPr>
      </p:pic>
      <p:pic>
        <p:nvPicPr>
          <p:cNvPr id="6" name="Picture 5" descr="IMG-53fe43d33eb3bba924a527c9ef1a197f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0" y="1657350"/>
            <a:ext cx="3467100" cy="4667250"/>
          </a:xfrm>
          <a:prstGeom prst="rect">
            <a:avLst/>
          </a:prstGeom>
        </p:spPr>
      </p:pic>
      <p:pic>
        <p:nvPicPr>
          <p:cNvPr id="7" name="Picture 6" descr="Au.Š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210050"/>
            <a:ext cx="31623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7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71666" cy="93345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smagiai</a:t>
            </a: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sportavo...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B_IMG_15886847728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2133600"/>
            <a:ext cx="4191000" cy="3924300"/>
          </a:xfrm>
          <a:prstGeom prst="rect">
            <a:avLst/>
          </a:prstGeom>
        </p:spPr>
      </p:pic>
      <p:pic>
        <p:nvPicPr>
          <p:cNvPr id="9" name="VID_20200505_165936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410199" y="2095500"/>
            <a:ext cx="4305301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EE117-4D76-4FDF-AF6D-47A939ED6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2900"/>
            <a:ext cx="8942916" cy="95250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Vaikų darbai respublikinėse virtualiose dailės parodose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386E83B-E0BF-41D0-A388-A19EB1979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38250"/>
            <a:ext cx="8596668" cy="480311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/>
              <a:t> </a:t>
            </a:r>
          </a:p>
          <a:p>
            <a:r>
              <a:rPr lang="lt-LT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ugdytinių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Augustės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Tėjos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Viltės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Godos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Oskaro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Jokūbo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B. tie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patys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darbeliai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išpuoštas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žodis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,,MAMA"),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buvo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nusiųsti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į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Šiaulių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logopedinės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mokyklos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respublikinę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virtualią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fotografijų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parodą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,,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Gražiausias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žodis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- MAMA".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http://www.logopedinem.lt/Ikimokyklinis-sk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Į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Kauno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raj.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Babtų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l.- d.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respublikinę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kūrybinių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nuotraukų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parodą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,,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Močiutės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skarelė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išsiųstas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Elijos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darbelis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Gaila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kad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Patricijos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nupieštos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skarelės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negalėjau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išsiųsti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dėl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neįvykdytų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nuostatų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reikalavimų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 https://www.darzelis.babtai.lm.lt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lt-LT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Į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Klaipėdos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l.- d. ,,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Vyturėlis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respublikinę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kūrybinių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nuotraukų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parodą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,,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Mainos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rūbas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margo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svieto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išsiųsti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Ievos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Liepos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kūrybiniai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darbai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kurie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buvo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atlikti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prieš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Velykinę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savaitę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kaip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individualios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užduotys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bet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tiko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šiai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parodai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www.darzelisvyturelis.lt</a:t>
            </a:r>
            <a:br>
              <a:rPr lang="lt-LT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https://www.facebook.com/klaipedoslopselisdarzelis.vyturelis.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Į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Lietuvos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olimpinės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akademijos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organizuojamą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piešinių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konkursą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,,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Mano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olimpinės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svajonės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nusiųsti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Tėjos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Beno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piešiniai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www.loa.lt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Parodų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dalyviams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organizatoriai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pažadėjo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atsiųsti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padėkas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Nuorodos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galima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apžiūrėti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virtualias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parodas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852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7334" y="381000"/>
            <a:ext cx="859666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Refleksija (apibendrinimas)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9100" y="1123950"/>
            <a:ext cx="9772650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lt-LT" dirty="0">
                <a:latin typeface="Times New Roman" pitchFamily="18" charset="0"/>
                <a:cs typeface="Times New Roman" pitchFamily="18" charset="0"/>
              </a:rPr>
              <a:t>       Šią savaitę vieną užduotį atliko visi grupės vaikai (mamų portretai).Yra nemažai šeimų, a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kty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iai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įsijungusių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į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nuotolinį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ugdymą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Ypač viena mama su dukra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atlieka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daug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užduočių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pagal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planą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papildomų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sportuoja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žvejoja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pasivaikščiojimo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metu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mergaitė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moko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eilėraš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čių,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lankėsi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Kalvarijų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Zoologijos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parke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ji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noriai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šeimininkauja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virtuvėje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Mergaitės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mama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padeda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auklėtojoms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pasiruošti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kitos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savaitė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veiklai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atsi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unčia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vaikams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papildomų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užduotėlių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lt-LT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ugdymui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namuose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aug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dėmesio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skiria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ir kitos šeimos: laiku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atsiun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čia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atliktas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individualias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pratybų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papildomas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užduotis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į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grupelę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įk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elia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video,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kaip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įsiminė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eilėraštu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kus,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skirt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mamytei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kaip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namuose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tarp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veiklų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sportiškai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šoka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, kaip leidžia laiką gamtoje ir pan.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Šią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savaitę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vienas berniukas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sirgo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 Kai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kurios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mamytės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jau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pradėjo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dirbti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joms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sunku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suspėti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skirti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dėmesio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ugdymui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kitoms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šeimoms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atsirado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kitokios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problemos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... 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lt-LT" dirty="0">
                <a:latin typeface="Times New Roman" pitchFamily="18" charset="0"/>
                <a:cs typeface="Times New Roman" pitchFamily="18" charset="0"/>
              </a:rPr>
              <a:t>Vieno 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rniuko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mamytė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parašė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sūnus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pasiilgo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darželio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bet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pietų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miego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– ne…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lt-LT" dirty="0">
                <a:latin typeface="Times New Roman" pitchFamily="18" charset="0"/>
                <a:cs typeface="Times New Roman" pitchFamily="18" charset="0"/>
              </a:rPr>
              <a:t>Kitos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mamytės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pasidžiaugė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šventiniam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sekmadieniui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ruošėsi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paslaptingai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tėvelių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pagalba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 Mamytės rašė, kad vaikams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teko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daug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padirbėti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darže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Nemažai mamų teigė, kad, atšilus orams, vaikai nori būti lauke, o ne ugdytis namuose.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Ačiū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šeimoms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nuotolinį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ugdymo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bendravimą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bendradarbiavimą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labai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vertiname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Jūsų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pastangas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Manau, savaitės uždavinius įgyvendinome.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Tikėsimės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kad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ir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kitą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savaitę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visiems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vaikams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padedant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tėveliams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seksis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drąsiai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aktyviai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keliaut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,,Per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mokslo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kalnus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1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408B345-CAAD-427A-BE08-5CD44492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Tikslas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pasiruo</a:t>
            </a:r>
            <a:r>
              <a:rPr lang="lt-LT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šti Mamytės dienai</a:t>
            </a:r>
            <a:br>
              <a:rPr lang="lt-LT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Uždaviniai:</a:t>
            </a:r>
            <a:endParaRPr lang="lt-LT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B8E4968-3509-43E6-B14C-AA508E630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5920"/>
            <a:ext cx="8596668" cy="439544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lt-LT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remdamasis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asmenine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patirtimi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gebės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paaiškinti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šeimos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sąvoką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įvardys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šeimos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taisykles,įpročius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supras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vaidmuo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šeimoje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atlikdamas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užduotis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supras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kas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yra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žodis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sakinys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tekstas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gebės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nurodyti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teksto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pradžią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ir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pabaigą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suvoks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kas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yra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dienotvarkė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menines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užduotis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stengsis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atlikti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laikydamasis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instrukcijų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taupiai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naudos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reikalingas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medžiagas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užbaigs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darbelius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savarankiškai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sutvarkys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darbo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vietą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noriai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dalyvaus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kuriant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šeimos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šventę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sveikinant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mamytę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būdamas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aktyvus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lavinsis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emocinius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800" dirty="0" err="1">
                <a:latin typeface="Times New Roman" pitchFamily="18" charset="0"/>
                <a:cs typeface="Times New Roman" pitchFamily="18" charset="0"/>
              </a:rPr>
              <a:t>jausmus</a:t>
            </a:r>
            <a:r>
              <a:rPr lang="en-US" sz="9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973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7DB636C-6715-4AA8-8716-F6487207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609600"/>
            <a:ext cx="8393430" cy="5543550"/>
          </a:xfrm>
        </p:spPr>
        <p:txBody>
          <a:bodyPr>
            <a:normAutofit fontScale="90000"/>
          </a:bodyPr>
          <a:lstStyle/>
          <a:p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Mamyčių portretų video - dovana</a:t>
            </a:r>
            <a:b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,,Tau, mamyte”  </a:t>
            </a:r>
            <a:b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Šią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savaitę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prieš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Mamyčių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dieną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visi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grupės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kūrė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mamyčių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portretus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vieni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piešė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kiti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dėliojo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gamtinės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medžiagos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puošė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gėlėmis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darbelių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buvo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sukurtas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video -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dovana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,,Tau,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mamyte</a:t>
            </a:r>
            <a:r>
              <a:rPr lang="lt-LT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kurį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pabaigoje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papuošė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vaikų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atlikta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individuali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užduotis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iš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įvairių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medžiagų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išdėliotas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žodis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,,MAMA</a:t>
            </a:r>
            <a:r>
              <a:rPr lang="lt-LT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https://we.tl/t-mKhaBrGy09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iepos Papečkytė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1990412">
            <a:off x="8792070" y="1081566"/>
            <a:ext cx="1914301" cy="2403113"/>
          </a:xfr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84DD9845-9009-46AF-9470-C45C1ACE7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7200"/>
            <a:ext cx="11286066" cy="742950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Mamyčių portretai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906463" y="933450"/>
          <a:ext cx="4183062" cy="5565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Emilio Juozaiči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700104">
            <a:off x="6998225" y="1435371"/>
            <a:ext cx="1679097" cy="2420341"/>
          </a:xfrm>
          <a:prstGeom prst="rect">
            <a:avLst/>
          </a:prstGeom>
        </p:spPr>
      </p:pic>
      <p:pic>
        <p:nvPicPr>
          <p:cNvPr id="13" name="Picture 12" descr="Godos Lagunavičiūtė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878147">
            <a:off x="8229601" y="3384957"/>
            <a:ext cx="1866900" cy="2495550"/>
          </a:xfrm>
          <a:prstGeom prst="rect">
            <a:avLst/>
          </a:prstGeom>
        </p:spPr>
      </p:pic>
      <p:pic>
        <p:nvPicPr>
          <p:cNvPr id="17" name="Picture 16" descr="Tėjos Vanagaitės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784637">
            <a:off x="6122196" y="3955405"/>
            <a:ext cx="1831216" cy="2570792"/>
          </a:xfrm>
          <a:prstGeom prst="rect">
            <a:avLst/>
          </a:prstGeom>
        </p:spPr>
      </p:pic>
      <p:pic>
        <p:nvPicPr>
          <p:cNvPr id="9" name="Picture 8" descr="Amelijos Bačėnaitė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95851" y="1676400"/>
            <a:ext cx="199125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gnės Kaminskaitė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750" y="400050"/>
            <a:ext cx="2095500" cy="2476500"/>
          </a:xfrm>
          <a:prstGeom prst="rect">
            <a:avLst/>
          </a:prstGeom>
        </p:spPr>
      </p:pic>
      <p:pic>
        <p:nvPicPr>
          <p:cNvPr id="10" name="Picture 9" descr="Jokūbo Kasperiū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32874">
            <a:off x="1943099" y="558888"/>
            <a:ext cx="2076450" cy="2438400"/>
          </a:xfrm>
          <a:prstGeom prst="rect">
            <a:avLst/>
          </a:prstGeom>
        </p:spPr>
      </p:pic>
      <p:pic>
        <p:nvPicPr>
          <p:cNvPr id="11" name="Picture 10" descr="Beno Venslovaiči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6650" y="2571750"/>
            <a:ext cx="3323158" cy="247650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0586055C-F083-4DD9-B398-E0D05AFC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84" y="1384304"/>
            <a:ext cx="3854528" cy="1278466"/>
          </a:xfrm>
        </p:spPr>
        <p:txBody>
          <a:bodyPr/>
          <a:lstStyle/>
          <a:p>
            <a:r>
              <a:rPr lang="lt-LT" dirty="0"/>
              <a:t>K</a:t>
            </a:r>
          </a:p>
        </p:txBody>
      </p:sp>
      <p:pic>
        <p:nvPicPr>
          <p:cNvPr id="5" name="Content Placeholder 4" descr="Vitos K (2)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1283485">
            <a:off x="8474492" y="1437391"/>
            <a:ext cx="2975372" cy="2228850"/>
          </a:xfrm>
        </p:spPr>
      </p:pic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82F7A7A6-03F8-40DE-B376-4222DE95C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" name="Picture 5" descr="Ievos Tebelškytė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55392">
            <a:off x="6395277" y="682907"/>
            <a:ext cx="2180680" cy="2589915"/>
          </a:xfrm>
          <a:prstGeom prst="rect">
            <a:avLst/>
          </a:prstGeom>
        </p:spPr>
      </p:pic>
      <p:pic>
        <p:nvPicPr>
          <p:cNvPr id="7" name="Picture 6" descr="Viltės Ravaitytė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91921">
            <a:off x="2066424" y="3782770"/>
            <a:ext cx="2136842" cy="2518096"/>
          </a:xfrm>
          <a:prstGeom prst="rect">
            <a:avLst/>
          </a:prstGeom>
        </p:spPr>
      </p:pic>
      <p:pic>
        <p:nvPicPr>
          <p:cNvPr id="9" name="Picture 8" descr="Rusnės Isiūnaitė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01100" y="4114800"/>
            <a:ext cx="2971800" cy="2305050"/>
          </a:xfrm>
          <a:prstGeom prst="rect">
            <a:avLst/>
          </a:prstGeom>
        </p:spPr>
      </p:pic>
      <p:pic>
        <p:nvPicPr>
          <p:cNvPr id="12" name="Picture 11" descr="Patricijos Januškevičiūtės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29407">
            <a:off x="6494188" y="3433969"/>
            <a:ext cx="2313950" cy="2761177"/>
          </a:xfrm>
          <a:prstGeom prst="rect">
            <a:avLst/>
          </a:prstGeom>
        </p:spPr>
      </p:pic>
      <p:pic>
        <p:nvPicPr>
          <p:cNvPr id="13" name="Picture 12" descr="Augustės Špucytė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88697">
            <a:off x="389419" y="1729703"/>
            <a:ext cx="2045012" cy="26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1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B9668FC-964F-4421-8FC8-538E64F9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Vaikų dovanos mamytėms</a:t>
            </a:r>
          </a:p>
        </p:txBody>
      </p:sp>
      <p:pic>
        <p:nvPicPr>
          <p:cNvPr id="3" name="Picture 2" descr="received_5868751952674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50" y="1333500"/>
            <a:ext cx="2114550" cy="3352800"/>
          </a:xfrm>
          <a:prstGeom prst="rect">
            <a:avLst/>
          </a:prstGeom>
        </p:spPr>
      </p:pic>
      <p:pic>
        <p:nvPicPr>
          <p:cNvPr id="4" name="Picture 3" descr="IMG_20200505_173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6450" y="1352550"/>
            <a:ext cx="2076450" cy="3105150"/>
          </a:xfrm>
          <a:prstGeom prst="rect">
            <a:avLst/>
          </a:prstGeom>
        </p:spPr>
      </p:pic>
      <p:pic>
        <p:nvPicPr>
          <p:cNvPr id="6" name="Picture 5" descr="20200505_131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1352550"/>
            <a:ext cx="2209800" cy="3371850"/>
          </a:xfrm>
          <a:prstGeom prst="rect">
            <a:avLst/>
          </a:prstGeom>
        </p:spPr>
      </p:pic>
      <p:pic>
        <p:nvPicPr>
          <p:cNvPr id="7" name="Picture 6" descr="IMG_795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4038600"/>
            <a:ext cx="5552479" cy="2552700"/>
          </a:xfrm>
          <a:prstGeom prst="rect">
            <a:avLst/>
          </a:prstGeom>
        </p:spPr>
      </p:pic>
      <p:pic>
        <p:nvPicPr>
          <p:cNvPr id="10" name="Picture 9" descr="image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9200" y="1352550"/>
            <a:ext cx="2457450" cy="3619500"/>
          </a:xfrm>
          <a:prstGeom prst="rect">
            <a:avLst/>
          </a:prstGeom>
        </p:spPr>
      </p:pic>
      <p:pic>
        <p:nvPicPr>
          <p:cNvPr id="9" name="Picture 8" descr="Ben.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850" y="1390650"/>
            <a:ext cx="23241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5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5A2A052-C08A-40A3-89D7-504BCEE0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52450"/>
            <a:ext cx="98298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Individuali užduotis:parašyti tekstą apie savo</a:t>
            </a:r>
            <a:b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mamytę</a:t>
            </a:r>
          </a:p>
        </p:txBody>
      </p:sp>
      <p:pic>
        <p:nvPicPr>
          <p:cNvPr id="5" name="Content Placeholder 4" descr="Ievutė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13855" y="1905000"/>
            <a:ext cx="2911078" cy="4305300"/>
          </a:xfrm>
        </p:spPr>
      </p:pic>
      <p:pic>
        <p:nvPicPr>
          <p:cNvPr id="6" name="Content Placeholder 5" descr="IMG_20200429_1614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2375" y="1903412"/>
            <a:ext cx="4184650" cy="2058988"/>
          </a:xfrm>
        </p:spPr>
      </p:pic>
      <p:pic>
        <p:nvPicPr>
          <p:cNvPr id="9" name="Picture 8" descr="20200429_2031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0150" y="4076700"/>
            <a:ext cx="42291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0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pPr algn="ctr"/>
            <a:r>
              <a:rPr lang="lt-LT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Individualios atliktos užduotys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 descr="Bukausk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60847" y="1866899"/>
            <a:ext cx="2863453" cy="3619501"/>
          </a:xfrm>
        </p:spPr>
      </p:pic>
      <p:pic>
        <p:nvPicPr>
          <p:cNvPr id="7" name="Content Placeholder 6" descr="Jokūbas Bukauskas.jpe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81650" y="4671218"/>
            <a:ext cx="4305299" cy="1843882"/>
          </a:xfrm>
        </p:spPr>
      </p:pic>
      <p:pic>
        <p:nvPicPr>
          <p:cNvPr id="8" name="Picture 7" descr="Tėja Vanagaitė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3550" y="1371600"/>
            <a:ext cx="4305300" cy="1809750"/>
          </a:xfrm>
          <a:prstGeom prst="rect">
            <a:avLst/>
          </a:prstGeom>
        </p:spPr>
      </p:pic>
      <p:pic>
        <p:nvPicPr>
          <p:cNvPr id="9" name="Picture 8" descr="aug.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2914650"/>
            <a:ext cx="43243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68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A17C13D-C385-499D-BAFF-A1BBE0EF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90550"/>
            <a:ext cx="8885766" cy="62865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Individualios atliktos užduotys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73FED0D-20F9-4016-B951-76192C272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3409950"/>
            <a:ext cx="3854528" cy="1951568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6" name="Picture 5" descr="Goda Lagunavičiūtė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0" y="1390650"/>
            <a:ext cx="4495800" cy="2609850"/>
          </a:xfrm>
          <a:prstGeom prst="rect">
            <a:avLst/>
          </a:prstGeom>
        </p:spPr>
      </p:pic>
      <p:pic>
        <p:nvPicPr>
          <p:cNvPr id="7" name="Picture 6" descr="Viltė Ravaityt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50" y="2038350"/>
            <a:ext cx="3962400" cy="4267200"/>
          </a:xfrm>
          <a:prstGeom prst="rect">
            <a:avLst/>
          </a:prstGeom>
        </p:spPr>
      </p:pic>
      <p:pic>
        <p:nvPicPr>
          <p:cNvPr id="9" name="Content Placeholder 8" descr="Oskara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33950" y="3638550"/>
            <a:ext cx="4495799" cy="2590800"/>
          </a:xfrm>
        </p:spPr>
      </p:pic>
    </p:spTree>
    <p:extLst>
      <p:ext uri="{BB962C8B-B14F-4D97-AF65-F5344CB8AC3E}">
        <p14:creationId xmlns:p14="http://schemas.microsoft.com/office/powerpoint/2010/main" val="1949016996"/>
      </p:ext>
    </p:extLst>
  </p:cSld>
  <p:clrMapOvr>
    <a:masterClrMapping/>
  </p:clrMapOvr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Briauno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730</TotalTime>
  <Words>785</Words>
  <Application>Microsoft Office PowerPoint</Application>
  <PresentationFormat>Widescreen</PresentationFormat>
  <Paragraphs>38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Briaunota</vt:lpstr>
      <vt:lpstr>Kauno sanatorinis lopšelis – darželis ,,Pušynėlis” priešmokyklinė ,,Bitučių” grupė</vt:lpstr>
      <vt:lpstr>Tikslas: pasiruošti Mamytės dienai Uždaviniai:</vt:lpstr>
      <vt:lpstr>                     Mamyčių portretų video - dovana                                 ,,Tau, mamyte”    Šią savaitę, prieš Mamyčių dieną, visi 19 grupės vaikų kūrė mamyčių portretus: vieni piešė, kiti dėliojo iš gamtinės medžiagos, puošė gėlėmis. Iš vaikų darbelių buvo sukurtas video - dovana ,,Tau, mamyte”, kurį pabaigoje papuošė 6 vaikų atlikta individuali užduotis, iš įvairių medžiagų išdėliotas žodis ,,MAMA”.  https://we.tl/t-mKhaBrGy09</vt:lpstr>
      <vt:lpstr>Mamyčių portretai</vt:lpstr>
      <vt:lpstr>K</vt:lpstr>
      <vt:lpstr>Vaikų dovanos mamytėms</vt:lpstr>
      <vt:lpstr>Individuali užduotis:parašyti tekstą apie savo  mamytę</vt:lpstr>
      <vt:lpstr>Individualios atliktos užduotys</vt:lpstr>
      <vt:lpstr>Individualios atliktos užduotys</vt:lpstr>
      <vt:lpstr>Užduotys, atliktos pratybų sąsiuviniuose</vt:lpstr>
      <vt:lpstr>Papildomai atliktos užduotys</vt:lpstr>
      <vt:lpstr>Eksperimentas ,,Auginame vaivorykštę mamytei”</vt:lpstr>
      <vt:lpstr> Per Mamyčių dieną vaikai: kepė pyragus, keliavo keltu per Nemuną, lankėsi Kalvarijų Zoologijos parke, žvejojo,</vt:lpstr>
      <vt:lpstr> maudėsi, vaikščiojo po mišką ir džiaugėsi gluodenais, sodino svogūnus,</vt:lpstr>
      <vt:lpstr>smagiai sportavo...</vt:lpstr>
      <vt:lpstr>Vaikų darbai respublikinėse virtualiose dailės parodose</vt:lpstr>
      <vt:lpstr>Refleksija (apibendrinimas)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Admin</dc:creator>
  <cp:lastModifiedBy>Vaida Alūzaitė</cp:lastModifiedBy>
  <cp:revision>81</cp:revision>
  <dcterms:created xsi:type="dcterms:W3CDTF">2020-05-05T13:31:05Z</dcterms:created>
  <dcterms:modified xsi:type="dcterms:W3CDTF">2020-05-08T06:27:23Z</dcterms:modified>
</cp:coreProperties>
</file>