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1" r:id="rId3"/>
    <p:sldId id="262" r:id="rId4"/>
    <p:sldId id="263" r:id="rId5"/>
    <p:sldId id="257" r:id="rId6"/>
    <p:sldId id="264" r:id="rId7"/>
    <p:sldId id="265" r:id="rId8"/>
    <p:sldId id="266" r:id="rId9"/>
    <p:sldId id="267" r:id="rId10"/>
    <p:sldId id="268" r:id="rId11"/>
    <p:sldId id="26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4" d="100"/>
          <a:sy n="154" d="100"/>
        </p:scale>
        <p:origin x="53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lt-LT"/>
              <a:t>Spustelėję redaguokite stilių</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E48498F5-1A27-4D78-B8E0-937A63265202}" type="datetimeFigureOut">
              <a:rPr lang="lt-LT" smtClean="0"/>
              <a:t>2020-04-30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5E5D260-3652-4A3E-B8C2-99951A6CF1CB}" type="slidenum">
              <a:rPr lang="lt-LT" smtClean="0"/>
              <a:t>‹#›</a:t>
            </a:fld>
            <a:endParaRPr lang="lt-LT"/>
          </a:p>
        </p:txBody>
      </p:sp>
    </p:spTree>
    <p:extLst>
      <p:ext uri="{BB962C8B-B14F-4D97-AF65-F5344CB8AC3E}">
        <p14:creationId xmlns:p14="http://schemas.microsoft.com/office/powerpoint/2010/main" val="4216632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lt-LT"/>
              <a:t>Spustelėję redaguokite stilių</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E48498F5-1A27-4D78-B8E0-937A63265202}" type="datetimeFigureOut">
              <a:rPr lang="lt-LT" smtClean="0"/>
              <a:t>2020-04-30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5E5D260-3652-4A3E-B8C2-99951A6CF1CB}" type="slidenum">
              <a:rPr lang="lt-LT" smtClean="0"/>
              <a:t>‹#›</a:t>
            </a:fld>
            <a:endParaRPr lang="lt-LT"/>
          </a:p>
        </p:txBody>
      </p:sp>
    </p:spTree>
    <p:extLst>
      <p:ext uri="{BB962C8B-B14F-4D97-AF65-F5344CB8AC3E}">
        <p14:creationId xmlns:p14="http://schemas.microsoft.com/office/powerpoint/2010/main" val="3246205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lt-LT"/>
              <a:t>Spustelėję redaguokite stilių</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Spustelėkite, kad galėtumėte redaguoti šablono teksto stilius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E48498F5-1A27-4D78-B8E0-937A63265202}" type="datetimeFigureOut">
              <a:rPr lang="lt-LT" smtClean="0"/>
              <a:t>2020-04-30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5E5D260-3652-4A3E-B8C2-99951A6CF1CB}" type="slidenum">
              <a:rPr lang="lt-LT" smtClean="0"/>
              <a:t>‹#›</a:t>
            </a:fld>
            <a:endParaRPr lang="lt-L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56026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lt-LT"/>
              <a:t>Spustelėję redaguokite stilių</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E48498F5-1A27-4D78-B8E0-937A63265202}" type="datetimeFigureOut">
              <a:rPr lang="lt-LT" smtClean="0"/>
              <a:t>2020-04-30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5E5D260-3652-4A3E-B8C2-99951A6CF1CB}" type="slidenum">
              <a:rPr lang="lt-LT" smtClean="0"/>
              <a:t>‹#›</a:t>
            </a:fld>
            <a:endParaRPr lang="lt-LT"/>
          </a:p>
        </p:txBody>
      </p:sp>
    </p:spTree>
    <p:extLst>
      <p:ext uri="{BB962C8B-B14F-4D97-AF65-F5344CB8AC3E}">
        <p14:creationId xmlns:p14="http://schemas.microsoft.com/office/powerpoint/2010/main" val="1204344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siūlymo pavadinimas kortelės">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lt-LT"/>
              <a:t>Spustelėję redaguokite stilių</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Spustelėkite, kad galėtumėte redaguoti šablono teksto stilius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E48498F5-1A27-4D78-B8E0-937A63265202}" type="datetimeFigureOut">
              <a:rPr lang="lt-LT" smtClean="0"/>
              <a:t>2020-04-30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5E5D260-3652-4A3E-B8C2-99951A6CF1CB}" type="slidenum">
              <a:rPr lang="lt-LT" smtClean="0"/>
              <a:t>‹#›</a:t>
            </a:fld>
            <a:endParaRPr lang="lt-L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57538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rba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lt-LT"/>
              <a:t>Spustelėję redaguokite stilių</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Spustelėkite, kad galėtumėte redaguoti šablono teksto stilius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E48498F5-1A27-4D78-B8E0-937A63265202}" type="datetimeFigureOut">
              <a:rPr lang="lt-LT" smtClean="0"/>
              <a:t>2020-04-30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5E5D260-3652-4A3E-B8C2-99951A6CF1CB}" type="slidenum">
              <a:rPr lang="lt-LT" smtClean="0"/>
              <a:t>‹#›</a:t>
            </a:fld>
            <a:endParaRPr lang="lt-LT"/>
          </a:p>
        </p:txBody>
      </p:sp>
    </p:spTree>
    <p:extLst>
      <p:ext uri="{BB962C8B-B14F-4D97-AF65-F5344CB8AC3E}">
        <p14:creationId xmlns:p14="http://schemas.microsoft.com/office/powerpoint/2010/main" val="1850219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E48498F5-1A27-4D78-B8E0-937A63265202}" type="datetimeFigureOut">
              <a:rPr lang="lt-LT" smtClean="0"/>
              <a:t>2020-04-30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5E5D260-3652-4A3E-B8C2-99951A6CF1CB}" type="slidenum">
              <a:rPr lang="lt-LT" smtClean="0"/>
              <a:t>‹#›</a:t>
            </a:fld>
            <a:endParaRPr lang="lt-LT"/>
          </a:p>
        </p:txBody>
      </p:sp>
    </p:spTree>
    <p:extLst>
      <p:ext uri="{BB962C8B-B14F-4D97-AF65-F5344CB8AC3E}">
        <p14:creationId xmlns:p14="http://schemas.microsoft.com/office/powerpoint/2010/main" val="316902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lt-LT"/>
              <a:t>Spustelėję redaguokite stilių</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E48498F5-1A27-4D78-B8E0-937A63265202}" type="datetimeFigureOut">
              <a:rPr lang="lt-LT" smtClean="0"/>
              <a:t>2020-04-30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5E5D260-3652-4A3E-B8C2-99951A6CF1CB}" type="slidenum">
              <a:rPr lang="lt-LT" smtClean="0"/>
              <a:t>‹#›</a:t>
            </a:fld>
            <a:endParaRPr lang="lt-LT"/>
          </a:p>
        </p:txBody>
      </p:sp>
    </p:spTree>
    <p:extLst>
      <p:ext uri="{BB962C8B-B14F-4D97-AF65-F5344CB8AC3E}">
        <p14:creationId xmlns:p14="http://schemas.microsoft.com/office/powerpoint/2010/main" val="2450577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lt-LT"/>
              <a:t>Spustelėję redaguokite stilių</a:t>
            </a:r>
            <a:endParaRPr lang="en-US" dirty="0"/>
          </a:p>
        </p:txBody>
      </p:sp>
      <p:sp>
        <p:nvSpPr>
          <p:cNvPr id="3" name="Content Placeholder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E48498F5-1A27-4D78-B8E0-937A63265202}" type="datetimeFigureOut">
              <a:rPr lang="lt-LT" smtClean="0"/>
              <a:t>2020-04-30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5E5D260-3652-4A3E-B8C2-99951A6CF1CB}" type="slidenum">
              <a:rPr lang="lt-LT" smtClean="0"/>
              <a:t>‹#›</a:t>
            </a:fld>
            <a:endParaRPr lang="lt-LT"/>
          </a:p>
        </p:txBody>
      </p:sp>
    </p:spTree>
    <p:extLst>
      <p:ext uri="{BB962C8B-B14F-4D97-AF65-F5344CB8AC3E}">
        <p14:creationId xmlns:p14="http://schemas.microsoft.com/office/powerpoint/2010/main" val="2581958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lt-LT"/>
              <a:t>Spustelėję redaguokite stilių</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E48498F5-1A27-4D78-B8E0-937A63265202}" type="datetimeFigureOut">
              <a:rPr lang="lt-LT" smtClean="0"/>
              <a:t>2020-04-30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5E5D260-3652-4A3E-B8C2-99951A6CF1CB}" type="slidenum">
              <a:rPr lang="lt-LT" smtClean="0"/>
              <a:t>‹#›</a:t>
            </a:fld>
            <a:endParaRPr lang="lt-LT"/>
          </a:p>
        </p:txBody>
      </p:sp>
    </p:spTree>
    <p:extLst>
      <p:ext uri="{BB962C8B-B14F-4D97-AF65-F5344CB8AC3E}">
        <p14:creationId xmlns:p14="http://schemas.microsoft.com/office/powerpoint/2010/main" val="1592037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E48498F5-1A27-4D78-B8E0-937A63265202}" type="datetimeFigureOut">
              <a:rPr lang="lt-LT" smtClean="0"/>
              <a:t>2020-04-30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C5E5D260-3652-4A3E-B8C2-99951A6CF1CB}" type="slidenum">
              <a:rPr lang="lt-LT" smtClean="0"/>
              <a:t>‹#›</a:t>
            </a:fld>
            <a:endParaRPr lang="lt-LT"/>
          </a:p>
        </p:txBody>
      </p:sp>
    </p:spTree>
    <p:extLst>
      <p:ext uri="{BB962C8B-B14F-4D97-AF65-F5344CB8AC3E}">
        <p14:creationId xmlns:p14="http://schemas.microsoft.com/office/powerpoint/2010/main" val="388442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a:t>Spustelėję redaguokite stilių</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E48498F5-1A27-4D78-B8E0-937A63265202}" type="datetimeFigureOut">
              <a:rPr lang="lt-LT" smtClean="0"/>
              <a:t>2020-04-30</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C5E5D260-3652-4A3E-B8C2-99951A6CF1CB}" type="slidenum">
              <a:rPr lang="lt-LT" smtClean="0"/>
              <a:t>‹#›</a:t>
            </a:fld>
            <a:endParaRPr lang="lt-LT"/>
          </a:p>
        </p:txBody>
      </p:sp>
    </p:spTree>
    <p:extLst>
      <p:ext uri="{BB962C8B-B14F-4D97-AF65-F5344CB8AC3E}">
        <p14:creationId xmlns:p14="http://schemas.microsoft.com/office/powerpoint/2010/main" val="517336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E48498F5-1A27-4D78-B8E0-937A63265202}" type="datetimeFigureOut">
              <a:rPr lang="lt-LT" smtClean="0"/>
              <a:t>2020-04-30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C5E5D260-3652-4A3E-B8C2-99951A6CF1CB}" type="slidenum">
              <a:rPr lang="lt-LT" smtClean="0"/>
              <a:t>‹#›</a:t>
            </a:fld>
            <a:endParaRPr lang="lt-LT"/>
          </a:p>
        </p:txBody>
      </p:sp>
    </p:spTree>
    <p:extLst>
      <p:ext uri="{BB962C8B-B14F-4D97-AF65-F5344CB8AC3E}">
        <p14:creationId xmlns:p14="http://schemas.microsoft.com/office/powerpoint/2010/main" val="2044439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8498F5-1A27-4D78-B8E0-937A63265202}" type="datetimeFigureOut">
              <a:rPr lang="lt-LT" smtClean="0"/>
              <a:t>2020-04-30</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C5E5D260-3652-4A3E-B8C2-99951A6CF1CB}" type="slidenum">
              <a:rPr lang="lt-LT" smtClean="0"/>
              <a:t>‹#›</a:t>
            </a:fld>
            <a:endParaRPr lang="lt-LT"/>
          </a:p>
        </p:txBody>
      </p:sp>
    </p:spTree>
    <p:extLst>
      <p:ext uri="{BB962C8B-B14F-4D97-AF65-F5344CB8AC3E}">
        <p14:creationId xmlns:p14="http://schemas.microsoft.com/office/powerpoint/2010/main" val="4146619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lt-LT"/>
              <a:t>Spustelėję redaguokite stilių</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E48498F5-1A27-4D78-B8E0-937A63265202}" type="datetimeFigureOut">
              <a:rPr lang="lt-LT" smtClean="0"/>
              <a:t>2020-04-30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C5E5D260-3652-4A3E-B8C2-99951A6CF1CB}" type="slidenum">
              <a:rPr lang="lt-LT" smtClean="0"/>
              <a:t>‹#›</a:t>
            </a:fld>
            <a:endParaRPr lang="lt-LT"/>
          </a:p>
        </p:txBody>
      </p:sp>
    </p:spTree>
    <p:extLst>
      <p:ext uri="{BB962C8B-B14F-4D97-AF65-F5344CB8AC3E}">
        <p14:creationId xmlns:p14="http://schemas.microsoft.com/office/powerpoint/2010/main" val="1530234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lt-LT"/>
              <a:t>Spustelėję redaguokite stilių</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E48498F5-1A27-4D78-B8E0-937A63265202}" type="datetimeFigureOut">
              <a:rPr lang="lt-LT" smtClean="0"/>
              <a:t>2020-04-30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C5E5D260-3652-4A3E-B8C2-99951A6CF1CB}" type="slidenum">
              <a:rPr lang="lt-LT" smtClean="0"/>
              <a:t>‹#›</a:t>
            </a:fld>
            <a:endParaRPr lang="lt-LT"/>
          </a:p>
        </p:txBody>
      </p:sp>
    </p:spTree>
    <p:extLst>
      <p:ext uri="{BB962C8B-B14F-4D97-AF65-F5344CB8AC3E}">
        <p14:creationId xmlns:p14="http://schemas.microsoft.com/office/powerpoint/2010/main" val="327815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lt-LT"/>
              <a:t>Spustelėję redaguokite stilių</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8498F5-1A27-4D78-B8E0-937A63265202}" type="datetimeFigureOut">
              <a:rPr lang="lt-LT" smtClean="0"/>
              <a:t>2020-04-30</a:t>
            </a:fld>
            <a:endParaRPr lang="lt-L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5E5D260-3652-4A3E-B8C2-99951A6CF1CB}" type="slidenum">
              <a:rPr lang="lt-LT" smtClean="0"/>
              <a:t>‹#›</a:t>
            </a:fld>
            <a:endParaRPr lang="lt-LT"/>
          </a:p>
        </p:txBody>
      </p:sp>
    </p:spTree>
    <p:extLst>
      <p:ext uri="{BB962C8B-B14F-4D97-AF65-F5344CB8AC3E}">
        <p14:creationId xmlns:p14="http://schemas.microsoft.com/office/powerpoint/2010/main" val="326351059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C488B24-2A03-4CCC-BDF6-1B1F38BE126B}"/>
              </a:ext>
            </a:extLst>
          </p:cNvPr>
          <p:cNvSpPr>
            <a:spLocks noGrp="1"/>
          </p:cNvSpPr>
          <p:nvPr>
            <p:ph type="ctrTitle"/>
          </p:nvPr>
        </p:nvSpPr>
        <p:spPr>
          <a:xfrm>
            <a:off x="818535" y="1182653"/>
            <a:ext cx="9144000" cy="1055229"/>
          </a:xfrm>
        </p:spPr>
        <p:txBody>
          <a:bodyPr>
            <a:normAutofit/>
          </a:bodyPr>
          <a:lstStyle/>
          <a:p>
            <a:r>
              <a:rPr lang="lt-LT" sz="2000" b="1" dirty="0">
                <a:latin typeface="Times New Roman" panose="02020603050405020304" pitchFamily="18" charset="0"/>
                <a:cs typeface="Times New Roman" panose="02020603050405020304" pitchFamily="18" charset="0"/>
              </a:rPr>
              <a:t>KAUNO SANATORINIS LOPŠELIS –DARŽELIS  ,,PUŠYNĖLIS</a:t>
            </a:r>
            <a:r>
              <a:rPr lang="lt-LT" sz="2000" b="1" dirty="0"/>
              <a:t>‘‘</a:t>
            </a:r>
          </a:p>
        </p:txBody>
      </p:sp>
      <p:sp>
        <p:nvSpPr>
          <p:cNvPr id="3" name="Antrinis pavadinimas 2">
            <a:extLst>
              <a:ext uri="{FF2B5EF4-FFF2-40B4-BE49-F238E27FC236}">
                <a16:creationId xmlns:a16="http://schemas.microsoft.com/office/drawing/2014/main" id="{E6C37C98-24D9-4AD3-B9EC-FD203B5C7DAA}"/>
              </a:ext>
            </a:extLst>
          </p:cNvPr>
          <p:cNvSpPr>
            <a:spLocks noGrp="1"/>
          </p:cNvSpPr>
          <p:nvPr>
            <p:ph type="subTitle" idx="1"/>
          </p:nvPr>
        </p:nvSpPr>
        <p:spPr>
          <a:xfrm>
            <a:off x="1507066" y="3117581"/>
            <a:ext cx="8987431" cy="2664242"/>
          </a:xfrm>
        </p:spPr>
        <p:txBody>
          <a:bodyPr>
            <a:normAutofit/>
          </a:bodyPr>
          <a:lstStyle/>
          <a:p>
            <a:pPr algn="l"/>
            <a:r>
              <a:rPr lang="lt-LT" sz="2000" dirty="0">
                <a:latin typeface="Times New Roman" panose="02020603050405020304" pitchFamily="18" charset="0"/>
                <a:cs typeface="Times New Roman" panose="02020603050405020304" pitchFamily="18" charset="0"/>
              </a:rPr>
              <a:t>                   ŽIOGELIŲ GRUPĖS NUOTOLINIO UGDYMO REFLEKSIJA</a:t>
            </a:r>
          </a:p>
          <a:p>
            <a:pPr algn="l"/>
            <a:r>
              <a:rPr lang="lt-LT" sz="1600">
                <a:latin typeface="Times New Roman" panose="02020603050405020304" pitchFamily="18" charset="0"/>
                <a:cs typeface="Times New Roman" panose="02020603050405020304" pitchFamily="18" charset="0"/>
              </a:rPr>
              <a:t>                                                                   2020-04-20 </a:t>
            </a:r>
            <a:r>
              <a:rPr lang="lt-LT" sz="1600" dirty="0">
                <a:latin typeface="Times New Roman" panose="02020603050405020304" pitchFamily="18" charset="0"/>
                <a:cs typeface="Times New Roman" panose="02020603050405020304" pitchFamily="18" charset="0"/>
              </a:rPr>
              <a:t>2020-04-24</a:t>
            </a:r>
          </a:p>
          <a:p>
            <a:endParaRPr lang="lt-LT" sz="2000" dirty="0">
              <a:latin typeface="Times New Roman" panose="02020603050405020304" pitchFamily="18" charset="0"/>
              <a:cs typeface="Times New Roman" panose="02020603050405020304" pitchFamily="18" charset="0"/>
            </a:endParaRPr>
          </a:p>
          <a:p>
            <a:endParaRPr lang="lt-LT" sz="2000" dirty="0">
              <a:latin typeface="Times New Roman" panose="02020603050405020304" pitchFamily="18" charset="0"/>
              <a:cs typeface="Times New Roman" panose="02020603050405020304" pitchFamily="18" charset="0"/>
            </a:endParaRPr>
          </a:p>
          <a:p>
            <a:r>
              <a:rPr lang="lt-LT" sz="1600" dirty="0">
                <a:latin typeface="Times New Roman" panose="02020603050405020304" pitchFamily="18" charset="0"/>
                <a:cs typeface="Times New Roman" panose="02020603050405020304" pitchFamily="18" charset="0"/>
              </a:rPr>
              <a:t>Parengė: Irena </a:t>
            </a:r>
            <a:r>
              <a:rPr lang="lt-LT" sz="1600" dirty="0" err="1">
                <a:latin typeface="Times New Roman" panose="02020603050405020304" pitchFamily="18" charset="0"/>
                <a:cs typeface="Times New Roman" panose="02020603050405020304" pitchFamily="18" charset="0"/>
              </a:rPr>
              <a:t>Juraitienė</a:t>
            </a:r>
            <a:r>
              <a:rPr lang="lt-LT" sz="1600" dirty="0">
                <a:latin typeface="Times New Roman" panose="02020603050405020304" pitchFamily="18" charset="0"/>
                <a:cs typeface="Times New Roman" panose="02020603050405020304" pitchFamily="18" charset="0"/>
              </a:rPr>
              <a:t>, ikimokyklinio ugdymo </a:t>
            </a:r>
            <a:r>
              <a:rPr lang="lt-LT" sz="1400" dirty="0">
                <a:latin typeface="Times New Roman" panose="02020603050405020304" pitchFamily="18" charset="0"/>
                <a:cs typeface="Times New Roman" panose="02020603050405020304" pitchFamily="18" charset="0"/>
              </a:rPr>
              <a:t>mokytoja</a:t>
            </a:r>
          </a:p>
        </p:txBody>
      </p:sp>
    </p:spTree>
    <p:extLst>
      <p:ext uri="{BB962C8B-B14F-4D97-AF65-F5344CB8AC3E}">
        <p14:creationId xmlns:p14="http://schemas.microsoft.com/office/powerpoint/2010/main" val="1173050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9FAD3200-250A-4092-849D-946E87B56E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8124" y="271819"/>
            <a:ext cx="5336225" cy="6314362"/>
          </a:xfrm>
          <a:prstGeom prst="rect">
            <a:avLst/>
          </a:prstGeom>
        </p:spPr>
      </p:pic>
    </p:spTree>
    <p:extLst>
      <p:ext uri="{BB962C8B-B14F-4D97-AF65-F5344CB8AC3E}">
        <p14:creationId xmlns:p14="http://schemas.microsoft.com/office/powerpoint/2010/main" val="319735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AEBFC87-B8D8-4E27-BA0A-FB26757D4E09}"/>
              </a:ext>
            </a:extLst>
          </p:cNvPr>
          <p:cNvSpPr>
            <a:spLocks noGrp="1"/>
          </p:cNvSpPr>
          <p:nvPr>
            <p:ph type="title"/>
          </p:nvPr>
        </p:nvSpPr>
        <p:spPr>
          <a:xfrm>
            <a:off x="4438650" y="2266950"/>
            <a:ext cx="3124200" cy="2781300"/>
          </a:xfrm>
        </p:spPr>
        <p:txBody>
          <a:bodyPr>
            <a:normAutofit/>
          </a:bodyPr>
          <a:lstStyle/>
          <a:p>
            <a:r>
              <a:rPr lang="lt-LT" sz="9600"/>
              <a:t>Ačiū.</a:t>
            </a:r>
            <a:endParaRPr lang="lt-LT" sz="6000" dirty="0"/>
          </a:p>
        </p:txBody>
      </p:sp>
    </p:spTree>
    <p:extLst>
      <p:ext uri="{BB962C8B-B14F-4D97-AF65-F5344CB8AC3E}">
        <p14:creationId xmlns:p14="http://schemas.microsoft.com/office/powerpoint/2010/main" val="255974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86D64CD-789A-4387-B1DD-CCEF5ED78B37}"/>
              </a:ext>
            </a:extLst>
          </p:cNvPr>
          <p:cNvSpPr>
            <a:spLocks noGrp="1"/>
          </p:cNvSpPr>
          <p:nvPr>
            <p:ph type="title"/>
          </p:nvPr>
        </p:nvSpPr>
        <p:spPr/>
        <p:txBody>
          <a:bodyPr>
            <a:normAutofit/>
          </a:bodyPr>
          <a:lstStyle/>
          <a:p>
            <a:pPr algn="ctr"/>
            <a:r>
              <a:rPr lang="lt-LT" sz="2400" b="1" dirty="0">
                <a:latin typeface="Times New Roman" panose="02020603050405020304" pitchFamily="18" charset="0"/>
                <a:cs typeface="Times New Roman" panose="02020603050405020304" pitchFamily="18" charset="0"/>
              </a:rPr>
              <a:t>TEMA : ,, PAVASARIS KALBA PAUKŠTELIO BALSU“</a:t>
            </a:r>
          </a:p>
        </p:txBody>
      </p:sp>
      <p:sp>
        <p:nvSpPr>
          <p:cNvPr id="3" name="Turinio vietos rezervavimo ženklas 2">
            <a:extLst>
              <a:ext uri="{FF2B5EF4-FFF2-40B4-BE49-F238E27FC236}">
                <a16:creationId xmlns:a16="http://schemas.microsoft.com/office/drawing/2014/main" id="{0658D95D-C5C5-4DD0-A649-2E703F2FBA40}"/>
              </a:ext>
            </a:extLst>
          </p:cNvPr>
          <p:cNvSpPr>
            <a:spLocks noGrp="1"/>
          </p:cNvSpPr>
          <p:nvPr>
            <p:ph idx="1"/>
          </p:nvPr>
        </p:nvSpPr>
        <p:spPr/>
        <p:txBody>
          <a:bodyPr>
            <a:normAutofit/>
          </a:bodyPr>
          <a:lstStyle/>
          <a:p>
            <a:pPr marL="0" indent="0">
              <a:buNone/>
            </a:pPr>
            <a:r>
              <a:rPr lang="lt-LT" sz="2400" dirty="0">
                <a:latin typeface="Times New Roman" panose="02020603050405020304" pitchFamily="18" charset="0"/>
                <a:cs typeface="Times New Roman" panose="02020603050405020304" pitchFamily="18" charset="0"/>
              </a:rPr>
              <a:t>UŽDAVINIAI:</a:t>
            </a:r>
          </a:p>
          <a:p>
            <a:pPr marL="342900" indent="-342900" algn="just">
              <a:buAutoNum type="arabicPeriod"/>
            </a:pPr>
            <a:r>
              <a:rPr lang="lt-LT" sz="1600" dirty="0">
                <a:latin typeface="Times New Roman" panose="02020603050405020304" pitchFamily="18" charset="0"/>
                <a:cs typeface="Times New Roman" panose="02020603050405020304" pitchFamily="18" charset="0"/>
              </a:rPr>
              <a:t>Lavins regimąją ir girdimąją atmintį žiūrint </a:t>
            </a:r>
            <a:r>
              <a:rPr lang="lt-LT" sz="1600" dirty="0" err="1">
                <a:latin typeface="Times New Roman" panose="02020603050405020304" pitchFamily="18" charset="0"/>
                <a:cs typeface="Times New Roman" panose="02020603050405020304" pitchFamily="18" charset="0"/>
              </a:rPr>
              <a:t>video</a:t>
            </a:r>
            <a:r>
              <a:rPr lang="lt-LT" sz="1600" dirty="0">
                <a:latin typeface="Times New Roman" panose="02020603050405020304" pitchFamily="18" charset="0"/>
                <a:cs typeface="Times New Roman" panose="02020603050405020304" pitchFamily="18" charset="0"/>
              </a:rPr>
              <a:t> ,,Jau parskridę paukščiai“, ,,Lietuvos paukščiai“ (Aplinkos pažinimas)</a:t>
            </a:r>
          </a:p>
          <a:p>
            <a:pPr marL="342900" indent="-342900" algn="just">
              <a:buAutoNum type="arabicPeriod" startAt="2"/>
            </a:pPr>
            <a:r>
              <a:rPr lang="lt-LT" sz="1600" dirty="0">
                <a:latin typeface="Times New Roman" panose="02020603050405020304" pitchFamily="18" charset="0"/>
                <a:cs typeface="Times New Roman" panose="02020603050405020304" pitchFamily="18" charset="0"/>
              </a:rPr>
              <a:t>Lavins susikaupimą, valingą dėmesį, sakytinę kalbą. Išklausys sakmę ,,Kodėl genys margas?“ (Sakytinė kalba)</a:t>
            </a:r>
          </a:p>
          <a:p>
            <a:pPr marL="342900" indent="-342900" algn="just">
              <a:buAutoNum type="arabicPeriod" startAt="3"/>
            </a:pPr>
            <a:r>
              <a:rPr lang="lt-LT" sz="1600" dirty="0">
                <a:latin typeface="Times New Roman" panose="02020603050405020304" pitchFamily="18" charset="0"/>
                <a:cs typeface="Times New Roman" panose="02020603050405020304" pitchFamily="18" charset="0"/>
              </a:rPr>
              <a:t>Gebės suskaičiuoti daiktus, vartoti skaitmenis. Įtvirtins skaitmenis iki 6, skaičiuojant varneles. (Skaičiavimas)</a:t>
            </a:r>
          </a:p>
          <a:p>
            <a:pPr marL="342900" indent="-342900" algn="just">
              <a:buAutoNum type="arabicPeriod" startAt="4"/>
            </a:pPr>
            <a:r>
              <a:rPr lang="lt-LT" sz="1600" dirty="0">
                <a:latin typeface="Times New Roman" panose="02020603050405020304" pitchFamily="18" charset="0"/>
                <a:cs typeface="Times New Roman" panose="02020603050405020304" pitchFamily="18" charset="0"/>
              </a:rPr>
              <a:t>Lavins rankos raumenis piešiant, spalvinant, kopijuojant. Užduotys: Nupiešk paukštelį. Sujunk linijas. Nuspalvink    paukštelį. Raidės P kopijavimas ir rašymas. (Meninė, rašytinė)</a:t>
            </a:r>
          </a:p>
          <a:p>
            <a:pPr marL="0" indent="0" algn="just">
              <a:buNone/>
            </a:pPr>
            <a:r>
              <a:rPr lang="lt-LT" sz="1600" dirty="0">
                <a:latin typeface="Times New Roman" panose="02020603050405020304" pitchFamily="18" charset="0"/>
                <a:cs typeface="Times New Roman" panose="02020603050405020304" pitchFamily="18" charset="0"/>
              </a:rPr>
              <a:t>5.    Patirs kūrybinį džiaugsmą, pasigamins darbelį ,,Paukštelis“ (Estetinis suvokimas)</a:t>
            </a:r>
          </a:p>
        </p:txBody>
      </p:sp>
    </p:spTree>
    <p:extLst>
      <p:ext uri="{BB962C8B-B14F-4D97-AF65-F5344CB8AC3E}">
        <p14:creationId xmlns:p14="http://schemas.microsoft.com/office/powerpoint/2010/main" val="1369150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58EEC20-741E-4514-8400-421004E1727D}"/>
              </a:ext>
            </a:extLst>
          </p:cNvPr>
          <p:cNvSpPr>
            <a:spLocks noGrp="1"/>
          </p:cNvSpPr>
          <p:nvPr>
            <p:ph type="title"/>
          </p:nvPr>
        </p:nvSpPr>
        <p:spPr/>
        <p:txBody>
          <a:bodyPr>
            <a:normAutofit/>
          </a:bodyPr>
          <a:lstStyle/>
          <a:p>
            <a:pPr algn="ctr"/>
            <a:r>
              <a:rPr lang="lt-LT" sz="2400" dirty="0">
                <a:latin typeface="Times New Roman" panose="02020603050405020304" pitchFamily="18" charset="0"/>
                <a:cs typeface="Times New Roman" panose="02020603050405020304" pitchFamily="18" charset="0"/>
              </a:rPr>
              <a:t>ŽIOGELIŲ GRUPĖS NUOTOLINIO UGDYMO REFLEKSIJA</a:t>
            </a:r>
            <a:br>
              <a:rPr lang="lt-LT" sz="2400" dirty="0">
                <a:latin typeface="Times New Roman" panose="02020603050405020304" pitchFamily="18" charset="0"/>
                <a:cs typeface="Times New Roman" panose="02020603050405020304" pitchFamily="18" charset="0"/>
              </a:rPr>
            </a:br>
            <a:r>
              <a:rPr lang="lt-LT" sz="2400" dirty="0">
                <a:latin typeface="Times New Roman" panose="02020603050405020304" pitchFamily="18" charset="0"/>
                <a:cs typeface="Times New Roman" panose="02020603050405020304" pitchFamily="18" charset="0"/>
              </a:rPr>
              <a:t>TEMA: ,,PAVASARIS KALBA PAUKŠTELIO BALSU“</a:t>
            </a:r>
          </a:p>
        </p:txBody>
      </p:sp>
      <p:sp>
        <p:nvSpPr>
          <p:cNvPr id="3" name="Turinio vietos rezervavimo ženklas 2">
            <a:extLst>
              <a:ext uri="{FF2B5EF4-FFF2-40B4-BE49-F238E27FC236}">
                <a16:creationId xmlns:a16="http://schemas.microsoft.com/office/drawing/2014/main" id="{2979C518-7D74-47B7-BCBD-2450E7AF69A3}"/>
              </a:ext>
            </a:extLst>
          </p:cNvPr>
          <p:cNvSpPr>
            <a:spLocks noGrp="1"/>
          </p:cNvSpPr>
          <p:nvPr>
            <p:ph idx="1"/>
          </p:nvPr>
        </p:nvSpPr>
        <p:spPr>
          <a:xfrm>
            <a:off x="677334" y="2096087"/>
            <a:ext cx="8596668" cy="3945276"/>
          </a:xfrm>
        </p:spPr>
        <p:txBody>
          <a:bodyPr>
            <a:normAutofit/>
          </a:bodyPr>
          <a:lstStyle/>
          <a:p>
            <a:pPr marL="0" indent="0">
              <a:buNone/>
            </a:pPr>
            <a:endParaRPr lang="lt-LT" sz="1400" dirty="0"/>
          </a:p>
          <a:p>
            <a:pPr marL="0" indent="0" algn="just">
              <a:buNone/>
            </a:pPr>
            <a:r>
              <a:rPr lang="lt-LT" sz="1400" dirty="0"/>
              <a:t>     </a:t>
            </a:r>
            <a:r>
              <a:rPr lang="lt-LT" sz="1600" dirty="0">
                <a:latin typeface="Times New Roman" panose="02020603050405020304" pitchFamily="18" charset="0"/>
                <a:cs typeface="Times New Roman" panose="02020603050405020304" pitchFamily="18" charset="0"/>
              </a:rPr>
              <a:t>Šią savaitę, vaikai, padedant tėveliams susipažino su Lietuvoje gyvenančiais paukščiais, jų išvaizda, gyvenimo būdu, klausėsi jų balsų. Atliko įvairias užduotėles.</a:t>
            </a:r>
          </a:p>
          <a:p>
            <a:pPr marL="0" indent="0" algn="just">
              <a:buNone/>
            </a:pPr>
            <a:r>
              <a:rPr lang="lt-LT" sz="1600" dirty="0">
                <a:latin typeface="Times New Roman" panose="02020603050405020304" pitchFamily="18" charset="0"/>
                <a:cs typeface="Times New Roman" panose="02020603050405020304" pitchFamily="18" charset="0"/>
              </a:rPr>
              <a:t>     Iš atsiųstų laiškų, nuotraukų matosi, kad dauguma šeimų noriai įsitraukė į nuotolinį vaiko ugdymą namuose. Smagu, kad tėveliai rašo, jog  vaikams patiko stebėti vaizdajuostę apie paukštelius, vaikai stengėsi įsiminti jų pavadinimus, imitavo jų girdimus balsus, bandė skaičiuoti ,,varneles“, piešti ovalą, spalvinti paukštelį, parašyti raidę P, pasigaminti siūlomą darbelį.</a:t>
            </a:r>
          </a:p>
          <a:p>
            <a:pPr marL="0" indent="0" algn="just">
              <a:buNone/>
            </a:pPr>
            <a:r>
              <a:rPr lang="lt-LT" sz="1600" dirty="0">
                <a:latin typeface="Times New Roman" panose="02020603050405020304" pitchFamily="18" charset="0"/>
                <a:cs typeface="Times New Roman" panose="02020603050405020304" pitchFamily="18" charset="0"/>
              </a:rPr>
              <a:t>     Vienos šeimos atliko pateiktas auklėtojos užduotėles, kitos atsiuntė savo savarankiškai pasirinktas užduotėles. Kai kurios mamytės atsiuntė daug vaikų rankos lavinimui skirtų užduotėlių, kitos – skaičiavimui ir </a:t>
            </a:r>
            <a:r>
              <a:rPr lang="lt-LT" sz="1600" dirty="0" err="1">
                <a:latin typeface="Times New Roman" panose="02020603050405020304" pitchFamily="18" charset="0"/>
                <a:cs typeface="Times New Roman" panose="02020603050405020304" pitchFamily="18" charset="0"/>
              </a:rPr>
              <a:t>raidelių</a:t>
            </a:r>
            <a:r>
              <a:rPr lang="lt-LT" sz="1600" dirty="0">
                <a:latin typeface="Times New Roman" panose="02020603050405020304" pitchFamily="18" charset="0"/>
                <a:cs typeface="Times New Roman" panose="02020603050405020304" pitchFamily="18" charset="0"/>
              </a:rPr>
              <a:t> rašymui skirtų užduotėlių. Keletas šeimų atsiuntė labai daug darbelių. </a:t>
            </a:r>
          </a:p>
          <a:p>
            <a:pPr marL="0" indent="0" algn="just">
              <a:buNone/>
            </a:pPr>
            <a:r>
              <a:rPr lang="lt-LT" sz="1600" dirty="0">
                <a:latin typeface="Times New Roman" panose="02020603050405020304" pitchFamily="18" charset="0"/>
                <a:cs typeface="Times New Roman" panose="02020603050405020304" pitchFamily="18" charset="0"/>
              </a:rPr>
              <a:t>    Iš vaikų darbelių matyti, kad vaikai dirba ir įdeda daug pastangų. Smagu, kad šeimose vyksta ugdomasis darbas.</a:t>
            </a:r>
          </a:p>
          <a:p>
            <a:pPr marL="0" indent="0">
              <a:buNone/>
            </a:pPr>
            <a:r>
              <a:rPr lang="lt-LT" sz="1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23258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18D8413-3C2A-4563-A5C3-B0BFBE53EA7A}"/>
              </a:ext>
            </a:extLst>
          </p:cNvPr>
          <p:cNvSpPr>
            <a:spLocks noGrp="1"/>
          </p:cNvSpPr>
          <p:nvPr>
            <p:ph type="title"/>
          </p:nvPr>
        </p:nvSpPr>
        <p:spPr>
          <a:xfrm>
            <a:off x="-593889" y="609599"/>
            <a:ext cx="8180492" cy="1320800"/>
          </a:xfrm>
        </p:spPr>
        <p:txBody>
          <a:bodyPr>
            <a:normAutofit/>
          </a:bodyPr>
          <a:lstStyle/>
          <a:p>
            <a:r>
              <a:rPr lang="lt-LT" sz="2000" dirty="0">
                <a:latin typeface="Times New Roman" panose="02020603050405020304" pitchFamily="18" charset="0"/>
                <a:cs typeface="Times New Roman" panose="02020603050405020304" pitchFamily="18" charset="0"/>
              </a:rPr>
              <a:t>                                                    UGDYTINIŲ KŪRYBINIAI DARBELIAI </a:t>
            </a:r>
            <a:r>
              <a:rPr lang="lt-LT" sz="2000" dirty="0"/>
              <a:t>:</a:t>
            </a:r>
          </a:p>
        </p:txBody>
      </p:sp>
      <p:pic>
        <p:nvPicPr>
          <p:cNvPr id="5" name="Turinio vietos rezervavimo ženklas 4">
            <a:extLst>
              <a:ext uri="{FF2B5EF4-FFF2-40B4-BE49-F238E27FC236}">
                <a16:creationId xmlns:a16="http://schemas.microsoft.com/office/drawing/2014/main" id="{93D83D5C-692C-4884-ADB5-653A10F92F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0802" y="1828801"/>
            <a:ext cx="3001982" cy="3881437"/>
          </a:xfrm>
        </p:spPr>
      </p:pic>
      <p:pic>
        <p:nvPicPr>
          <p:cNvPr id="7" name="Paveikslėlis 6">
            <a:extLst>
              <a:ext uri="{FF2B5EF4-FFF2-40B4-BE49-F238E27FC236}">
                <a16:creationId xmlns:a16="http://schemas.microsoft.com/office/drawing/2014/main" id="{529A836A-2246-466B-AE2B-2FC15ADAA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7475" y="1828801"/>
            <a:ext cx="2843583" cy="3881436"/>
          </a:xfrm>
          <a:prstGeom prst="rect">
            <a:avLst/>
          </a:prstGeom>
        </p:spPr>
      </p:pic>
    </p:spTree>
    <p:extLst>
      <p:ext uri="{BB962C8B-B14F-4D97-AF65-F5344CB8AC3E}">
        <p14:creationId xmlns:p14="http://schemas.microsoft.com/office/powerpoint/2010/main" val="643496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438F5D10-5472-42B2-9B3F-A895E59FA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969" y="641349"/>
            <a:ext cx="3522266" cy="5359399"/>
          </a:xfrm>
          <a:prstGeom prst="rect">
            <a:avLst/>
          </a:prstGeom>
        </p:spPr>
      </p:pic>
      <p:pic>
        <p:nvPicPr>
          <p:cNvPr id="7" name="Paveikslėlis 6">
            <a:extLst>
              <a:ext uri="{FF2B5EF4-FFF2-40B4-BE49-F238E27FC236}">
                <a16:creationId xmlns:a16="http://schemas.microsoft.com/office/drawing/2014/main" id="{37D83B10-DF47-4D50-B206-26EB91410D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050" y="641350"/>
            <a:ext cx="4019550" cy="5359400"/>
          </a:xfrm>
          <a:prstGeom prst="rect">
            <a:avLst/>
          </a:prstGeom>
        </p:spPr>
      </p:pic>
    </p:spTree>
    <p:extLst>
      <p:ext uri="{BB962C8B-B14F-4D97-AF65-F5344CB8AC3E}">
        <p14:creationId xmlns:p14="http://schemas.microsoft.com/office/powerpoint/2010/main" val="3456355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32E1B559-9978-474E-819A-D97FE37DED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0" y="742950"/>
            <a:ext cx="4029075" cy="5372100"/>
          </a:xfrm>
          <a:prstGeom prst="rect">
            <a:avLst/>
          </a:prstGeom>
        </p:spPr>
      </p:pic>
      <p:pic>
        <p:nvPicPr>
          <p:cNvPr id="7" name="Paveikslėlis 6">
            <a:extLst>
              <a:ext uri="{FF2B5EF4-FFF2-40B4-BE49-F238E27FC236}">
                <a16:creationId xmlns:a16="http://schemas.microsoft.com/office/drawing/2014/main" id="{9B4D53DB-CB2B-49DE-86FC-A309ACE570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3533" y="742950"/>
            <a:ext cx="4029075" cy="5372100"/>
          </a:xfrm>
          <a:prstGeom prst="rect">
            <a:avLst/>
          </a:prstGeom>
        </p:spPr>
      </p:pic>
    </p:spTree>
    <p:extLst>
      <p:ext uri="{BB962C8B-B14F-4D97-AF65-F5344CB8AC3E}">
        <p14:creationId xmlns:p14="http://schemas.microsoft.com/office/powerpoint/2010/main" val="3512021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051B3C60-508B-478B-9558-3DC9D4CF2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685800"/>
            <a:ext cx="4114800" cy="5486400"/>
          </a:xfrm>
          <a:prstGeom prst="rect">
            <a:avLst/>
          </a:prstGeom>
        </p:spPr>
      </p:pic>
      <p:pic>
        <p:nvPicPr>
          <p:cNvPr id="9" name="Paveikslėlis 8">
            <a:extLst>
              <a:ext uri="{FF2B5EF4-FFF2-40B4-BE49-F238E27FC236}">
                <a16:creationId xmlns:a16="http://schemas.microsoft.com/office/drawing/2014/main" id="{5E913F81-D2B7-4878-8AFD-3F72991AE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275" y="685800"/>
            <a:ext cx="4219682" cy="5314950"/>
          </a:xfrm>
          <a:prstGeom prst="rect">
            <a:avLst/>
          </a:prstGeom>
        </p:spPr>
      </p:pic>
    </p:spTree>
    <p:extLst>
      <p:ext uri="{BB962C8B-B14F-4D97-AF65-F5344CB8AC3E}">
        <p14:creationId xmlns:p14="http://schemas.microsoft.com/office/powerpoint/2010/main" val="198364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814F259F-E85A-4B46-8700-4B253AB8FA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41" y="1501845"/>
            <a:ext cx="4791875" cy="3854309"/>
          </a:xfrm>
          <a:prstGeom prst="rect">
            <a:avLst/>
          </a:prstGeom>
        </p:spPr>
      </p:pic>
      <p:pic>
        <p:nvPicPr>
          <p:cNvPr id="6" name="Paveikslėlis 5">
            <a:extLst>
              <a:ext uri="{FF2B5EF4-FFF2-40B4-BE49-F238E27FC236}">
                <a16:creationId xmlns:a16="http://schemas.microsoft.com/office/drawing/2014/main" id="{9B443ABC-6D34-49FC-921B-760B728A532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633910" y="1202337"/>
            <a:ext cx="3662489" cy="4453326"/>
          </a:xfrm>
          <a:prstGeom prst="rect">
            <a:avLst/>
          </a:prstGeom>
          <a:noFill/>
          <a:ln>
            <a:noFill/>
          </a:ln>
        </p:spPr>
      </p:pic>
    </p:spTree>
    <p:extLst>
      <p:ext uri="{BB962C8B-B14F-4D97-AF65-F5344CB8AC3E}">
        <p14:creationId xmlns:p14="http://schemas.microsoft.com/office/powerpoint/2010/main" val="3911341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2947CFC7-FB30-4B47-8975-5414F8C83AD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66812"/>
            <a:ext cx="3409950" cy="4524375"/>
          </a:xfrm>
          <a:prstGeom prst="rect">
            <a:avLst/>
          </a:prstGeom>
          <a:noFill/>
          <a:ln>
            <a:noFill/>
          </a:ln>
        </p:spPr>
      </p:pic>
      <p:pic>
        <p:nvPicPr>
          <p:cNvPr id="5" name="Paveikslėlis 4">
            <a:extLst>
              <a:ext uri="{FF2B5EF4-FFF2-40B4-BE49-F238E27FC236}">
                <a16:creationId xmlns:a16="http://schemas.microsoft.com/office/drawing/2014/main" id="{BC823A66-977A-404E-BB5B-BFB74AC2D9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61622" y="1047747"/>
            <a:ext cx="3649030" cy="4710114"/>
          </a:xfrm>
          <a:prstGeom prst="rect">
            <a:avLst/>
          </a:prstGeom>
          <a:noFill/>
          <a:ln>
            <a:noFill/>
          </a:ln>
        </p:spPr>
      </p:pic>
    </p:spTree>
    <p:extLst>
      <p:ext uri="{BB962C8B-B14F-4D97-AF65-F5344CB8AC3E}">
        <p14:creationId xmlns:p14="http://schemas.microsoft.com/office/powerpoint/2010/main" val="4055478463"/>
      </p:ext>
    </p:extLst>
  </p:cSld>
  <p:clrMapOvr>
    <a:masterClrMapping/>
  </p:clrMapOvr>
</p:sld>
</file>

<file path=ppt/theme/theme1.xml><?xml version="1.0" encoding="utf-8"?>
<a:theme xmlns:a="http://schemas.openxmlformats.org/drawingml/2006/main" name="Briaunota">
  <a:themeElements>
    <a:clrScheme name="Briauno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Briauno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riauno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122</TotalTime>
  <Words>316</Words>
  <Application>Microsoft Office PowerPoint</Application>
  <PresentationFormat>Widescreen</PresentationFormat>
  <Paragraphs>22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Times New Roman</vt:lpstr>
      <vt:lpstr>Trebuchet MS</vt:lpstr>
      <vt:lpstr>Wingdings 3</vt:lpstr>
      <vt:lpstr>Briaunota</vt:lpstr>
      <vt:lpstr>KAUNO SANATORINIS LOPŠELIS –DARŽELIS  ,,PUŠYNĖLIS‘‘</vt:lpstr>
      <vt:lpstr>TEMA : ,, PAVASARIS KALBA PAUKŠTELIO BALSU“</vt:lpstr>
      <vt:lpstr>ŽIOGELIŲ GRUPĖS NUOTOLINIO UGDYMO REFLEKSIJA TEMA: ,,PAVASARIS KALBA PAUKŠTELIO BALSU“</vt:lpstr>
      <vt:lpstr>                                                    UGDYTINIŲ KŪRYBINIAI DARBELIAI :</vt:lpstr>
      <vt:lpstr>PowerPoint Presentation</vt:lpstr>
      <vt:lpstr>PowerPoint Presentation</vt:lpstr>
      <vt:lpstr>PowerPoint Presentation</vt:lpstr>
      <vt:lpstr>PowerPoint Presentation</vt:lpstr>
      <vt:lpstr>PowerPoint Presentation</vt:lpstr>
      <vt:lpstr>PowerPoint Presentation</vt:lpstr>
      <vt:lpstr>Ačiū.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Vartotojas</dc:creator>
  <cp:lastModifiedBy>Vaida Alūzaitė</cp:lastModifiedBy>
  <cp:revision>17</cp:revision>
  <dcterms:created xsi:type="dcterms:W3CDTF">2020-04-24T08:46:08Z</dcterms:created>
  <dcterms:modified xsi:type="dcterms:W3CDTF">2020-04-30T05:51:30Z</dcterms:modified>
</cp:coreProperties>
</file>