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11"/>
  </p:notesMasterIdLst>
  <p:handoutMasterIdLst>
    <p:handoutMasterId r:id="rId12"/>
  </p:handoutMasterIdLst>
  <p:sldIdLst>
    <p:sldId id="311" r:id="rId2"/>
    <p:sldId id="482" r:id="rId3"/>
    <p:sldId id="489" r:id="rId4"/>
    <p:sldId id="493" r:id="rId5"/>
    <p:sldId id="492" r:id="rId6"/>
    <p:sldId id="498" r:id="rId7"/>
    <p:sldId id="497" r:id="rId8"/>
    <p:sldId id="495" r:id="rId9"/>
    <p:sldId id="474" r:id="rId10"/>
  </p:sldIdLst>
  <p:sldSz cx="10080625" cy="7559675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20180829s" initials="2" lastIdx="1" clrIdx="0">
    <p:extLst>
      <p:ext uri="{19B8F6BF-5375-455C-9EA6-DF929625EA0E}">
        <p15:presenceInfo xmlns:p15="http://schemas.microsoft.com/office/powerpoint/2012/main" userId="20180829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67" autoAdjust="0"/>
    <p:restoredTop sz="94524" autoAdjust="0"/>
  </p:normalViewPr>
  <p:slideViewPr>
    <p:cSldViewPr>
      <p:cViewPr varScale="1">
        <p:scale>
          <a:sx n="148" d="100"/>
          <a:sy n="148" d="100"/>
        </p:scale>
        <p:origin x="1506" y="114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57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6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lt-LT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lt-LT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lt-LT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CBAAB1E8-C2C7-44C8-B9A2-84AD7D4CBB9C}" type="slidenum">
              <a:t>‹#›</a:t>
            </a:fld>
            <a:endParaRPr lang="lt-LT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392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0B93C724-FA9F-41D1-BDF1-1031A043D31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0979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0" rtl="0" hangingPunct="0">
      <a:tabLst/>
      <a:defRPr lang="x-none" sz="2000" b="0" i="0" u="none" strike="noStrike" kern="1200">
        <a:ln>
          <a:noFill/>
        </a:ln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0080627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1"/>
            <a:ext cx="2541159" cy="7559676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4881" y="1237197"/>
            <a:ext cx="7269075" cy="2631887"/>
          </a:xfrm>
        </p:spPr>
        <p:txBody>
          <a:bodyPr anchor="b">
            <a:normAutofit/>
          </a:bodyPr>
          <a:lstStyle>
            <a:lvl1pPr algn="l">
              <a:defRPr sz="5291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4881" y="3970580"/>
            <a:ext cx="7269075" cy="1825171"/>
          </a:xfrm>
        </p:spPr>
        <p:txBody>
          <a:bodyPr>
            <a:normAutofit/>
          </a:bodyPr>
          <a:lstStyle>
            <a:lvl1pPr marL="0" indent="0" algn="l">
              <a:buNone/>
              <a:defRPr sz="2205" cap="all" baseline="0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95257" y="5963746"/>
            <a:ext cx="2268141" cy="402483"/>
          </a:xfrm>
        </p:spPr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94880" y="5963746"/>
            <a:ext cx="4237374" cy="402483"/>
          </a:xfrm>
        </p:spPr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26403" y="5963744"/>
            <a:ext cx="637554" cy="402483"/>
          </a:xfrm>
        </p:spPr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7166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4" y="4745097"/>
            <a:ext cx="8195762" cy="903187"/>
          </a:xfrm>
        </p:spPr>
        <p:txBody>
          <a:bodyPr anchor="b">
            <a:normAutofit/>
          </a:bodyPr>
          <a:lstStyle>
            <a:lvl1pPr>
              <a:defRPr sz="3527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43744" y="668472"/>
            <a:ext cx="8195762" cy="3637394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527"/>
            </a:lvl1pPr>
          </a:lstStyle>
          <a:p>
            <a:pPr marL="0" lvl="0" indent="0">
              <a:buNone/>
            </a:pPr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07" y="5648283"/>
            <a:ext cx="8194525" cy="752299"/>
          </a:xfrm>
        </p:spPr>
        <p:txBody>
          <a:bodyPr>
            <a:normAutofit/>
          </a:bodyPr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4917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83" y="671971"/>
            <a:ext cx="8190470" cy="3779838"/>
          </a:xfrm>
        </p:spPr>
        <p:txBody>
          <a:bodyPr anchor="ctr">
            <a:normAutofit/>
          </a:bodyPr>
          <a:lstStyle>
            <a:lvl1pPr>
              <a:defRPr sz="3968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5" y="4871791"/>
            <a:ext cx="8189233" cy="1511934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33528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61" y="671972"/>
            <a:ext cx="7691729" cy="3029634"/>
          </a:xfrm>
        </p:spPr>
        <p:txBody>
          <a:bodyPr anchor="ctr">
            <a:normAutofit/>
          </a:bodyPr>
          <a:lstStyle>
            <a:lvl1pPr>
              <a:defRPr sz="3968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22669" y="3709903"/>
            <a:ext cx="7236601" cy="605136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5" y="4750887"/>
            <a:ext cx="8190510" cy="1641894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  <p:sp>
        <p:nvSpPr>
          <p:cNvPr id="52" name="TextBox 51"/>
          <p:cNvSpPr txBox="1"/>
          <p:nvPr/>
        </p:nvSpPr>
        <p:spPr>
          <a:xfrm>
            <a:off x="767930" y="791967"/>
            <a:ext cx="504031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618221" y="3047870"/>
            <a:ext cx="504031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5854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5" y="2352387"/>
            <a:ext cx="8190509" cy="2768833"/>
          </a:xfrm>
        </p:spPr>
        <p:txBody>
          <a:bodyPr anchor="b">
            <a:normAutofit/>
          </a:bodyPr>
          <a:lstStyle>
            <a:lvl1pPr>
              <a:defRPr sz="3968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06" y="5134202"/>
            <a:ext cx="8189272" cy="1257349"/>
          </a:xfrm>
        </p:spPr>
        <p:txBody>
          <a:bodyPr anchor="t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37485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43747" y="671971"/>
            <a:ext cx="8190507" cy="209991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43745" y="2948100"/>
            <a:ext cx="2643269" cy="75596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43746" y="3704068"/>
            <a:ext cx="2641900" cy="2679657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32913" y="2951596"/>
            <a:ext cx="2632923" cy="75596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732913" y="3707564"/>
            <a:ext cx="2633660" cy="2679657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92579" y="2948100"/>
            <a:ext cx="2641673" cy="75596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92579" y="3704068"/>
            <a:ext cx="2641673" cy="2679657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35541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43746" y="671971"/>
            <a:ext cx="8190507" cy="209991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43747" y="4855251"/>
            <a:ext cx="2641898" cy="63522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43747" y="2939871"/>
            <a:ext cx="2641898" cy="16799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84" dirty="0"/>
            </a:lvl1pPr>
          </a:lstStyle>
          <a:p>
            <a:pPr marL="0" lvl="0" indent="0">
              <a:buNone/>
            </a:pPr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43747" y="5490475"/>
            <a:ext cx="2641898" cy="90152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1652" y="4855251"/>
            <a:ext cx="2646164" cy="63522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711653" y="2939871"/>
            <a:ext cx="2644957" cy="16799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84" dirty="0"/>
            </a:lvl1pPr>
          </a:lstStyle>
          <a:p>
            <a:pPr marL="0" lvl="0" indent="0">
              <a:buNone/>
            </a:pPr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710445" y="5490472"/>
            <a:ext cx="2646164" cy="893252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92683" y="4855250"/>
            <a:ext cx="2638178" cy="63522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492580" y="2939871"/>
            <a:ext cx="2641674" cy="16799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84" dirty="0"/>
            </a:lvl1pPr>
          </a:lstStyle>
          <a:p>
            <a:pPr marL="0" lvl="0" indent="0">
              <a:buNone/>
            </a:pPr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492579" y="5490471"/>
            <a:ext cx="2641673" cy="893255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 lvl="0"/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84439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27961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6465" y="671971"/>
            <a:ext cx="1657789" cy="5711756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3744" y="671971"/>
            <a:ext cx="6406712" cy="5711756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26907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587975"/>
            <a:ext cx="8904552" cy="3191863"/>
          </a:xfrm>
        </p:spPr>
        <p:txBody>
          <a:bodyPr anchor="ctr">
            <a:normAutofit/>
          </a:bodyPr>
          <a:lstStyle>
            <a:lvl1pPr algn="l">
              <a:defRPr sz="3086" b="0" cap="all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6" y="4535805"/>
            <a:ext cx="7037423" cy="2099910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33930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943747" y="681801"/>
            <a:ext cx="8190507" cy="162985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943747" y="2479643"/>
            <a:ext cx="8190507" cy="3904084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6165553" y="6485224"/>
            <a:ext cx="2268141" cy="402483"/>
          </a:xfrm>
        </p:spPr>
        <p:txBody>
          <a:bodyPr/>
          <a:lstStyle/>
          <a:p>
            <a:pPr lvl="0"/>
            <a:endParaRPr lang="x-none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3746" y="6485223"/>
            <a:ext cx="5158804" cy="402483"/>
          </a:xfrm>
        </p:spPr>
        <p:txBody>
          <a:bodyPr/>
          <a:lstStyle/>
          <a:p>
            <a:pPr lvl="0"/>
            <a:endParaRPr lang="x-none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699" y="6485222"/>
            <a:ext cx="637554" cy="402483"/>
          </a:xfrm>
        </p:spPr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26615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4" y="1564436"/>
            <a:ext cx="8190508" cy="3144614"/>
          </a:xfrm>
        </p:spPr>
        <p:txBody>
          <a:bodyPr anchor="b">
            <a:normAutofit/>
          </a:bodyPr>
          <a:lstStyle>
            <a:lvl1pPr>
              <a:defRPr sz="3968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4" y="4877040"/>
            <a:ext cx="8190508" cy="1515436"/>
          </a:xfrm>
        </p:spPr>
        <p:txBody>
          <a:bodyPr>
            <a:normAutofit/>
          </a:bodyPr>
          <a:lstStyle>
            <a:lvl1pPr marL="0" indent="0">
              <a:buNone/>
              <a:defRPr sz="1984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4581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3745" y="2479642"/>
            <a:ext cx="4033564" cy="3904084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7" y="2479642"/>
            <a:ext cx="4030936" cy="3904084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58493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4" y="682474"/>
            <a:ext cx="8190508" cy="1629178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9415" y="2479642"/>
            <a:ext cx="3787895" cy="908210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646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3745" y="3387853"/>
            <a:ext cx="4033565" cy="299587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8985" y="2479641"/>
            <a:ext cx="3785267" cy="908210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646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6" y="3387853"/>
            <a:ext cx="4030936" cy="299587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72898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55199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9952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122" y="671972"/>
            <a:ext cx="3188260" cy="1807668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3265" y="653305"/>
            <a:ext cx="4870987" cy="5730421"/>
          </a:xfrm>
        </p:spPr>
        <p:txBody>
          <a:bodyPr anchor="ctr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122" y="2479642"/>
            <a:ext cx="3188260" cy="3904084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5649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48" y="671971"/>
            <a:ext cx="4138482" cy="1807671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27900" y="671971"/>
            <a:ext cx="3806354" cy="5711757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527"/>
            </a:lvl1pPr>
          </a:lstStyle>
          <a:p>
            <a:pPr marL="0" lvl="0" indent="0">
              <a:buNone/>
            </a:pPr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3745" y="2479642"/>
            <a:ext cx="4138485" cy="3904084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2784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0080627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5752" y="1"/>
            <a:ext cx="9967928" cy="7559676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3747" y="681801"/>
            <a:ext cx="8190507" cy="162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3747" y="2479643"/>
            <a:ext cx="8190507" cy="3904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65553" y="6485224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3746" y="6485223"/>
            <a:ext cx="515880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6699" y="6485222"/>
            <a:ext cx="63755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0B15EDE8-F452-4D85-A7D4-E0B6337B6E5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703065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968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120000"/>
        </a:lnSpc>
        <a:spcBef>
          <a:spcPts val="1102"/>
        </a:spcBef>
        <a:buSzPct val="125000"/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259" y="-2268835"/>
            <a:ext cx="9327581" cy="6480720"/>
          </a:xfrm>
        </p:spPr>
        <p:txBody>
          <a:bodyPr>
            <a:normAutofit/>
          </a:bodyPr>
          <a:lstStyle/>
          <a:p>
            <a:pPr algn="ctr"/>
            <a:r>
              <a:rPr lang="lt-L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Kauno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sanatorinis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lop</a:t>
            </a:r>
            <a:r>
              <a:rPr lang="lt-L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š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elis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lt-L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darželis ,,pušynėlis‘‘</a:t>
            </a:r>
            <a:br>
              <a:rPr lang="lt-L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lt-L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,,SAULUČIŲ‘‘ grupės nuotolinio ugdymo veiklų refleksija </a:t>
            </a:r>
            <a:br>
              <a:rPr lang="lt-LT" sz="360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lt-LT" sz="360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lt-LT" sz="360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4209" y="4859957"/>
            <a:ext cx="5976416" cy="3275782"/>
          </a:xfrm>
        </p:spPr>
        <p:txBody>
          <a:bodyPr numCol="1">
            <a:normAutofit/>
          </a:bodyPr>
          <a:lstStyle/>
          <a:p>
            <a:pPr algn="ctr"/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Parengė: am </a:t>
            </a:r>
            <a:r>
              <a:rPr lang="lt-LT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d.Narkevičienė</a:t>
            </a:r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 </a:t>
            </a:r>
            <a:r>
              <a:rPr lang="lt-LT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a.vaičaitienė</a:t>
            </a:r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04 20/04 24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689E74DE-A6A3-4B5B-9380-C561DA7E9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28" y="3131765"/>
            <a:ext cx="3696643" cy="36966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9007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B370E0F-0B52-4714-936B-FD17514C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92" y="1"/>
            <a:ext cx="8107538" cy="1763612"/>
          </a:xfrm>
        </p:spPr>
        <p:txBody>
          <a:bodyPr>
            <a:normAutofit/>
          </a:bodyPr>
          <a:lstStyle/>
          <a:p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NUOTOLINIŲ UGDOMŲJŲ VEIKLŲ REFLEKSIJA</a:t>
            </a:r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20AAFB66-7C4F-4B3D-ABE9-96AF20783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824" y="1259556"/>
            <a:ext cx="8712968" cy="6048673"/>
          </a:xfrm>
        </p:spPr>
        <p:txBody>
          <a:bodyPr>
            <a:normAutofit/>
          </a:bodyPr>
          <a:lstStyle/>
          <a:p>
            <a:pPr algn="just"/>
            <a:r>
              <a:rPr lang="lt-L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Šios savaitės temai ,,Bunda boružėlė, bunda ir bitutė...‘‘ pasiūlėme veiklas, skatinančias tyrinėti gamtą per patirtinį pažinimą; samprotauti apie tai, ką pamatė; kurti pasitelkiant vaizduotę; mėgautis kūrybos procesu bei rezultatu; tobulinti skaičiavimo įgūdžius, meninės raiškos gebėjimus; ugdyti vaikų pastabumą,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sukaupti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lt-LT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šlaikyti</a:t>
            </a:r>
            <a:r>
              <a:rPr lang="lt-L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dėmesį.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493B23D6-25AA-4D94-B347-00BBE6B35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45" y="287571"/>
            <a:ext cx="2052105" cy="2052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8647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3D42AAB-2008-4C93-A8F7-6B18F26FF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848" y="0"/>
            <a:ext cx="7056784" cy="1907629"/>
          </a:xfrm>
        </p:spPr>
        <p:txBody>
          <a:bodyPr>
            <a:normAutofit/>
          </a:bodyPr>
          <a:lstStyle/>
          <a:p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Nuotolinių ugdomųjų veiklų refleksija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0D2A2C0-C406-4F58-80AF-36E0944F4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832" y="3203773"/>
            <a:ext cx="8568951" cy="3816424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lt-LT" sz="9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Džiugu, kad vaikams patiko pažinti per potyrius, atradimus gamtoje. Jie pajuto pažinimo jausmą ir sėkmę, atradus ką nors nauja. O ko nerado natūralioje aplinkoje, tyrinėjo paveikslėliuose,  žiūrėjo pasiūlytus imitacinius žaidimus, mokomuosius filmukus. Taip pat tobulino įgūdžius skaičiavimo ir matavimo, sakytinės kalbos, meninės raiškos srityse.</a:t>
            </a:r>
          </a:p>
          <a:p>
            <a:pPr algn="just"/>
            <a:r>
              <a:rPr lang="lt-LT" sz="9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Mamos komentaras</a:t>
            </a:r>
            <a:r>
              <a:rPr lang="lt-LT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Laba </a:t>
            </a:r>
            <a:r>
              <a:rPr lang="lt-LT" sz="9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vakara</a:t>
            </a:r>
            <a:r>
              <a:rPr lang="lt-LT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Deimantas puikiai </a:t>
            </a:r>
            <a:r>
              <a:rPr lang="lt-LT" sz="9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tyrineja</a:t>
            </a:r>
            <a:r>
              <a:rPr lang="lt-LT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gamtą, radom lauke ir </a:t>
            </a:r>
            <a:r>
              <a:rPr lang="lt-LT" sz="9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boruzėlę</a:t>
            </a:r>
            <a:r>
              <a:rPr lang="lt-LT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drugelį, skruzdę, tik bitutes </a:t>
            </a:r>
            <a:r>
              <a:rPr lang="lt-LT" sz="9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nematem</a:t>
            </a:r>
            <a:r>
              <a:rPr lang="lt-LT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dar :) Puikiai moka skaičiuoti boružėles taškelius, apibūdinti vabaliuką kiekvieną, šoka dainuoja labai noriai, sunku tik darbeliams susikaupti iš popieriaus ar piešti, bet ryt pabandysim dar padaryti. Gero vakaro</a:t>
            </a:r>
            <a:r>
              <a:rPr lang="en-US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lt-LT" sz="9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lt-LT" sz="9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lt-LT" sz="9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619BC8F8-7E02-49BD-BA16-28F3D3DFD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592" y="292077"/>
            <a:ext cx="2047600" cy="204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9606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58D88E3-D28A-4663-B443-8A0781237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92" y="179437"/>
            <a:ext cx="7776864" cy="1416651"/>
          </a:xfrm>
        </p:spPr>
        <p:txBody>
          <a:bodyPr>
            <a:normAutofit/>
          </a:bodyPr>
          <a:lstStyle/>
          <a:p>
            <a:pPr algn="ctr"/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NUOTOLINIŲ UGDOMŲJŲ VEIKLŲ REFLEKSIJA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A8F69E0-5B5F-4822-A0ED-F8ABE759E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808" y="3203773"/>
            <a:ext cx="3744416" cy="3504119"/>
          </a:xfrm>
        </p:spPr>
        <p:txBody>
          <a:bodyPr>
            <a:noAutofit/>
          </a:bodyPr>
          <a:lstStyle/>
          <a:p>
            <a:pPr algn="just"/>
            <a:r>
              <a:rPr lang="lt-L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Domėjosi ir padlet.com pateiktimi pasiūlytomis užduotėlėmis skirtumams surasti bei dėlionėmis, skirtomis pastabumui, susikaupimui bei dėmesio išlaikymui.</a:t>
            </a:r>
          </a:p>
          <a:p>
            <a:pPr algn="just"/>
            <a:r>
              <a:rPr lang="lt-L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Mamos komentaras: </a:t>
            </a:r>
            <a:r>
              <a:rPr lang="lt-L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Skirtumus ir dėliones sukrimto labai greitai, teko papildomai dar dešimtis dėlionių jungti, nes labai patinka šis užsiėmimas :)</a:t>
            </a:r>
            <a:br>
              <a:rPr lang="lt-L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Linkėjimai!</a:t>
            </a:r>
          </a:p>
          <a:p>
            <a:pPr algn="just"/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t-LT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6AF9F99E-E762-49F6-839B-C259874D44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86" y="179437"/>
            <a:ext cx="2136695" cy="2136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FB4672F7-C9AE-4AB7-9B06-C923994B3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240" y="2771725"/>
            <a:ext cx="5900288" cy="27605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59038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F5C942C-205C-466B-853E-4BFFFE00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0"/>
            <a:ext cx="7632848" cy="1763614"/>
          </a:xfrm>
        </p:spPr>
        <p:txBody>
          <a:bodyPr/>
          <a:lstStyle/>
          <a:p>
            <a:pPr algn="ctr"/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Nuotolinių ugdomųjų veiklų refleksija</a:t>
            </a:r>
            <a:endParaRPr lang="lt-L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4E07B91B-B79D-4FD7-A106-29286AF52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841" y="1115541"/>
            <a:ext cx="7056784" cy="2028340"/>
          </a:xfrm>
        </p:spPr>
        <p:txBody>
          <a:bodyPr>
            <a:normAutofit/>
          </a:bodyPr>
          <a:lstStyle/>
          <a:p>
            <a:pPr algn="just"/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 kūrybinę patirtį išreiškė naudodami įvairias linijas, jų derinius; geometrines bei laisvas formas, išgaudami atpažįstamus objektus.</a:t>
            </a:r>
            <a:endParaRPr lang="lt-LT" sz="2400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5A5EC71-B898-4111-BFE2-B3E8FF8F6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83" y="69133"/>
            <a:ext cx="2028341" cy="2028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4DF828C-CB7C-478D-B683-76CAFC684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229" y="3063685"/>
            <a:ext cx="3110655" cy="3988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4DBDE719-E408-478C-B925-15CCAFD65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20" y="3006684"/>
            <a:ext cx="3220477" cy="4048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6496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D2B3CEA-54C8-481C-8E57-02074DA46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68" y="395461"/>
            <a:ext cx="7426663" cy="1008112"/>
          </a:xfrm>
        </p:spPr>
        <p:txBody>
          <a:bodyPr>
            <a:normAutofit/>
          </a:bodyPr>
          <a:lstStyle/>
          <a:p>
            <a:pPr algn="ctr"/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Nuotolinių ugdomųjų veiklų refleksija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9482C192-892E-40A4-BD09-7D100E4DB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412" y="85869"/>
            <a:ext cx="2196244" cy="2196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306A7E5-B272-432E-A2FC-A48FBBA293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2" y="1540239"/>
            <a:ext cx="4320480" cy="346968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73EE8A17-FBDC-4D4B-B119-6C584B2DA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296" y="3131765"/>
            <a:ext cx="4320480" cy="3469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05300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80C4FEA-E620-49AE-92C4-BC116767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39" y="226480"/>
            <a:ext cx="6912769" cy="1537133"/>
          </a:xfrm>
        </p:spPr>
        <p:txBody>
          <a:bodyPr>
            <a:normAutofit/>
          </a:bodyPr>
          <a:lstStyle/>
          <a:p>
            <a:pPr algn="ctr"/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Nuotolinių ugdomųjų veiklų refleksija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6299C71B-79A4-42B5-AAC2-C8E3A64E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824" y="1763613"/>
            <a:ext cx="7200799" cy="1368152"/>
          </a:xfrm>
        </p:spPr>
        <p:txBody>
          <a:bodyPr>
            <a:noAutofit/>
          </a:bodyPr>
          <a:lstStyle/>
          <a:p>
            <a:pPr algn="just"/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Ugdytinių kūrybiškumas bei išradingumas atsiskleidė ir darbeliuose  su savo idėjomis. Piešė pavasario gėles, dekoravo savo vardo pirmąją raidę pievoje skintomis pienėmis. 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BBAA2CC-D4E9-4BC8-8CEF-84658D8EAC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604" y="243084"/>
            <a:ext cx="1944215" cy="19442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F7B85EA8-EF61-4E97-B206-8A1003AD0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88" y="3474050"/>
            <a:ext cx="3273964" cy="3413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B1C5B45-26BF-41B9-8C54-D36C988CE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664" y="3707828"/>
            <a:ext cx="4167590" cy="3179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5802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9E7E570-51DD-4B70-95AE-70799009A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496696" cy="1763613"/>
          </a:xfrm>
        </p:spPr>
        <p:txBody>
          <a:bodyPr>
            <a:normAutofit/>
          </a:bodyPr>
          <a:lstStyle/>
          <a:p>
            <a:pPr algn="ctr"/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NUOTOLINIŲ UGDOMŲJŲ VEIKLŲ REFLEKSIJA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1C7B5AEB-1028-44D1-A121-B463539C1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036" y="1403574"/>
            <a:ext cx="7037423" cy="176361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lt-LT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Noriai išbandė monotipiją. Mėgavimosi kūrybos procesu bei džiaugėsi darbo rezultatu. </a:t>
            </a:r>
          </a:p>
          <a:p>
            <a:pPr algn="just"/>
            <a:r>
              <a:rPr lang="lt-L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Mamos komentaras: </a:t>
            </a:r>
            <a:r>
              <a:rPr lang="lt-L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Goda šią savaitę buvo sužavėta drugelio piešimu vienoje lapo pusėje. Galiausiai ėmėsi savo </a:t>
            </a:r>
            <a:r>
              <a:rPr lang="lt-LT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improvozacijų</a:t>
            </a:r>
            <a:r>
              <a:rPr lang="lt-LT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:)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E39F5FDA-671D-4F3D-A362-AF2911E52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59" y="217981"/>
            <a:ext cx="2107388" cy="210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C84530CC-5BF6-4F41-A8E2-657F84436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176" y="4286078"/>
            <a:ext cx="2954867" cy="27118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E1D7A5EE-1194-48D6-811F-4E2B76160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163" y="3444259"/>
            <a:ext cx="2954867" cy="2711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44AD9895-C119-4966-9F5D-05FA8A358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89" y="3167187"/>
            <a:ext cx="2954868" cy="273421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2320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2030" y="4499917"/>
            <a:ext cx="5076564" cy="3744416"/>
          </a:xfrm>
        </p:spPr>
        <p:txBody>
          <a:bodyPr>
            <a:normAutofit/>
          </a:bodyPr>
          <a:lstStyle/>
          <a:p>
            <a:pPr algn="ctr"/>
            <a:r>
              <a:rPr lang="lt-LT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Ačiū už bendradarbiavimą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!!!</a:t>
            </a:r>
            <a:r>
              <a:rPr lang="lt-LT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66903EBD-FEA5-480B-8A5A-1840EAE51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17" y="539477"/>
            <a:ext cx="5095377" cy="50953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92039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ndinė">
  <a:themeElements>
    <a:clrScheme name="Grandinė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Grandinė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andinė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TM04033919[[fn=Grandinė]]</Template>
  <TotalTime>2167</TotalTime>
  <Words>368</Words>
  <Application>Microsoft Office PowerPoint</Application>
  <PresentationFormat>Custom</PresentationFormat>
  <Paragraphs>26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Tw Cen MT</vt:lpstr>
      <vt:lpstr>Grandinė</vt:lpstr>
      <vt:lpstr> Kauno sanatorinis lopšelis – darželis ,,pušynėlis‘‘  ,,SAULUČIŲ‘‘ grupės nuotolinio ugdymo veiklų refleksija    </vt:lpstr>
      <vt:lpstr>      NUOTOLINIŲ UGDOMŲJŲ VEIKLŲ REFLEKSIJA</vt:lpstr>
      <vt:lpstr>Nuotolinių ugdomųjų veiklų refleksija</vt:lpstr>
      <vt:lpstr>NUOTOLINIŲ UGDOMŲJŲ VEIKLŲ REFLEKSIJA</vt:lpstr>
      <vt:lpstr>Nuotolinių ugdomųjų veiklų refleksija</vt:lpstr>
      <vt:lpstr>Nuotolinių ugdomųjų veiklų refleksija</vt:lpstr>
      <vt:lpstr>Nuotolinių ugdomųjų veiklų refleksija</vt:lpstr>
      <vt:lpstr>NUOTOLINIŲ UGDOMŲJŲ VEIKLŲ REFLEKSIJA</vt:lpstr>
      <vt:lpstr>Ačiū už bendradarbiavimą!!!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Kasdienio gyvenimoįpročiai</dc:title>
  <dc:creator>LD pusynelis</dc:creator>
  <cp:lastModifiedBy>Vaida Alūzaitė</cp:lastModifiedBy>
  <cp:revision>269</cp:revision>
  <dcterms:created xsi:type="dcterms:W3CDTF">2009-04-16T11:32:32Z</dcterms:created>
  <dcterms:modified xsi:type="dcterms:W3CDTF">2020-04-30T05:46:59Z</dcterms:modified>
</cp:coreProperties>
</file>