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41306b0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41306b04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1306b04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1306b04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41306b0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41306b04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6250" y="205075"/>
            <a:ext cx="8851500" cy="17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400"/>
              <a:t>KAUNO SANATORINIS LOPŠELIS-DARŽELIS ,,PUŠYNĖLIS”</a:t>
            </a: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400"/>
              <a:t>,,Ežiukų” grupės ugdomosios veiklos refleksija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400"/>
              <a:t>2020-04-20 2020-04-24</a:t>
            </a:r>
            <a:endParaRPr sz="2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21450" y="4235325"/>
            <a:ext cx="6612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>
                <a:solidFill>
                  <a:srgbClr val="000000"/>
                </a:solidFill>
              </a:rPr>
              <a:t>PARENGĖ: Žaneta Šarkauskienė ikimokyklinio ugdymo mokytoja</a:t>
            </a:r>
            <a:endParaRPr sz="140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>
                <a:solidFill>
                  <a:srgbClr val="000000"/>
                </a:solidFill>
              </a:rPr>
              <a:t>Romantė Levinskienė ikimokyklinio ugdymo mokytoja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550" y="1954675"/>
            <a:ext cx="3913175" cy="21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53800"/>
            <a:ext cx="3140100" cy="26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/>
              <a:t>Ši savaitė vaikams buvo įdomi ugdomojo turinio užduotėlėmis, eksperimentais ir darbeliais.</a:t>
            </a: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/>
              <a:t>Vaikai žiūrėjo filmuką, klausėsi tėvelių skaitomo eilėraščio, iš gėlių ir kitos gamtinės medžiagos dėliojo raides, žodžius.</a:t>
            </a:r>
            <a:endParaRPr sz="180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77750" y="2785100"/>
            <a:ext cx="28080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t" sz="1800">
                <a:solidFill>
                  <a:srgbClr val="000000"/>
                </a:solidFill>
              </a:rPr>
              <a:t>Justas pienės žiedais išdėliojo savo vardą, o Ugnė, prisirinkusi įvairios gamtinės medžiagos išdėliojo saviškį.</a:t>
            </a:r>
            <a:r>
              <a:rPr lang="lt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450" y="153800"/>
            <a:ext cx="4852996" cy="212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550" y="2383603"/>
            <a:ext cx="3844793" cy="255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41350" y="0"/>
            <a:ext cx="8661300" cy="1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400"/>
              <a:t>Justas, pažiūrėjęs filmuką apie pavasario gėles pagal spalvas, pats užrašė pavadinimus tų, kurias prisiminė. Vaikams patiko užduotėlė ,,Žinutė gėlių kalba”: išsprendė teisingai ir apsidžiaugė, ką galėjo perskaityti. Ugnei taip pat pavyko užduotėlė ir labai patiko.</a:t>
            </a:r>
            <a:endParaRPr sz="24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72" y="2067650"/>
            <a:ext cx="2757931" cy="285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830512" y="1554187"/>
            <a:ext cx="2824100" cy="38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4525" y="54450"/>
            <a:ext cx="2100600" cy="50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/>
              <a:t>Vaikams patiko skaičiuoti, atlikti matematinius veiksmus. O juos atlikus - pamatyti, kokiomis spalvomis pražys jų gėlės. Labiausiai patiko eksperimentas, bet vienas berniukas pasidarė per mažas gėlytes ir jos per greitai išsiskleidė...bet vistiek, sakė buvo smagu.</a:t>
            </a:r>
            <a:endParaRPr sz="18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7193100" y="183000"/>
            <a:ext cx="1950900" cy="4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t" sz="1800">
                <a:solidFill>
                  <a:srgbClr val="000000"/>
                </a:solidFill>
              </a:rPr>
              <a:t>Suskaičiuoti, kiek puokštėje yra tulpių, skaičių-užrašyti. Paklausę eilėraščio apie pienę, ją nuspalvino. Vaikai pasidarė paveikslėlius ,,Krokai”, pasipuošti kambarį.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938" y="183000"/>
            <a:ext cx="2187302" cy="18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900" y="2535561"/>
            <a:ext cx="2100600" cy="227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4700" y="2508788"/>
            <a:ext cx="2187300" cy="230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2896" y="523700"/>
            <a:ext cx="2444544" cy="18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On-screen Show (16:9)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KAUNO SANATORINIS LOPŠELIS-DARŽELIS ,,PUŠYNĖLIS”  ,,Ežiukų” grupės ugdomosios veiklos refleksija 2020-04-20 2020-04-24</vt:lpstr>
      <vt:lpstr>Ši savaitė vaikams buvo įdomi ugdomojo turinio užduotėlėmis, eksperimentais ir darbeliais. Vaikai žiūrėjo filmuką, klausėsi tėvelių skaitomo eilėraščio, iš gėlių ir kitos gamtinės medžiagos dėliojo raides, žodžius.</vt:lpstr>
      <vt:lpstr>Justas, pažiūrėjęs filmuką apie pavasario gėles pagal spalvas, pats užrašė pavadinimus tų, kurias prisiminė. Vaikams patiko užduotėlė ,,Žinutė gėlių kalba”: išsprendė teisingai ir apsidžiaugė, ką galėjo perskaityti. Ugnei taip pat pavyko užduotėlė ir labai patiko.</vt:lpstr>
      <vt:lpstr>Vaikams patiko skaičiuoti, atlikti matematinius veiksmus. O juos atlikus - pamatyti, kokiomis spalvomis pražys jų gėlės. Labiausiai patiko eksperimentas, bet vienas berniukas pasidarė per mažas gėlytes ir jos per greitai išsiskleidė...bet vistiek, sakė buvo smagu.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SANATORINIS LOPŠELIS-DARŽELIS ,,PUŠYNĖLIS”  ,,Ežiukų” grupės ugdomosios veiklos refleksija 2020-04-20 2020-04-24</dc:title>
  <dc:creator>20170903s2</dc:creator>
  <cp:lastModifiedBy>Vaida Alūzaitė</cp:lastModifiedBy>
  <cp:revision>1</cp:revision>
  <dcterms:modified xsi:type="dcterms:W3CDTF">2020-04-30T05:48:15Z</dcterms:modified>
</cp:coreProperties>
</file>