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60" r:id="rId2"/>
    <p:sldId id="268" r:id="rId3"/>
    <p:sldId id="263" r:id="rId4"/>
    <p:sldId id="266" r:id="rId5"/>
    <p:sldId id="267" r:id="rId6"/>
    <p:sldId id="270" r:id="rId7"/>
    <p:sldId id="276" r:id="rId8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731" autoAdjust="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E231D1D-1E00-4DE4-A516-6917A5575AB8}" type="datetime1">
              <a:rPr lang="lt-LT" smtClean="0"/>
              <a:t>2020-04-22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6F1DFC6-4EEE-45D7-B8DA-EAFB413782CC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008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lt-LT" smtClean="0"/>
              <a:pPr algn="r"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717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lt-LT" smtClean="0"/>
              <a:pPr algn="r"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8371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lt-LT" smtClean="0"/>
              <a:pPr algn="r"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1197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lt-LT" smtClean="0"/>
              <a:pPr algn="r"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91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C93-EDF5-48A6-BEFD-03AE389BDA76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ED4E-D5EC-48BD-80FE-6552F34691B2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E6A2-267E-473E-80E2-328AADAF5AE1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3186-0979-413A-AE22-E42283D62571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6E1-1759-4B1E-88BB-9DBA077B4028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696-65A8-4EA2-BD28-3B49B0FA6A2C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9788B0-7985-407A-832E-AAFD7B482ABB}" type="datetime1">
              <a:rPr lang="lt-LT" smtClean="0"/>
              <a:pPr/>
              <a:t>2020-04-22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8FDBFFB2-86D9-4B8F-A59A-553A60B94BBE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590261" y="437882"/>
            <a:ext cx="9990553" cy="94034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lt-LT" sz="6000" dirty="0">
                <a:solidFill>
                  <a:srgbClr val="0070C0"/>
                </a:solidFill>
              </a:rPr>
              <a:t>   </a:t>
            </a:r>
            <a:r>
              <a:rPr lang="lt-L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KAUNO SANATORINIS  LOPŠELIS-DARŽELIS „PUŠYNĖLIS“</a:t>
            </a:r>
            <a:br>
              <a:rPr lang="lt-LT" sz="2400" dirty="0">
                <a:solidFill>
                  <a:srgbClr val="0070C0"/>
                </a:solidFill>
              </a:rPr>
            </a:br>
            <a:endParaRPr lang="lt-LT" sz="2400" dirty="0">
              <a:solidFill>
                <a:srgbClr val="0070C0"/>
              </a:solidFill>
            </a:endParaRP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762539" y="1524000"/>
            <a:ext cx="9818273" cy="418768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lt-LT" dirty="0">
                <a:solidFill>
                  <a:srgbClr val="0070C0"/>
                </a:solidFill>
              </a:rPr>
              <a:t>           </a:t>
            </a:r>
          </a:p>
          <a:p>
            <a:pPr rtl="0"/>
            <a:endParaRPr lang="lt-LT" dirty="0">
              <a:solidFill>
                <a:srgbClr val="0070C0"/>
              </a:solidFill>
            </a:endParaRPr>
          </a:p>
          <a:p>
            <a:pPr rtl="0"/>
            <a:endParaRPr lang="lt-LT" dirty="0">
              <a:solidFill>
                <a:srgbClr val="0070C0"/>
              </a:solidFill>
            </a:endParaRPr>
          </a:p>
          <a:p>
            <a:pPr algn="ctr" rtl="0"/>
            <a:r>
              <a:rPr lang="lt-LT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,,DRUGELIŲ“ GRUPĖS</a:t>
            </a:r>
          </a:p>
          <a:p>
            <a:pPr algn="ctr" rtl="0"/>
            <a:r>
              <a:rPr lang="lt-LT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ŽAIDIMŲ DIENELĖS“ REFLEKCIJA</a:t>
            </a:r>
          </a:p>
          <a:p>
            <a:pPr algn="ctr" rtl="0"/>
            <a:endParaRPr lang="lt-LT" sz="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lt-L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Mokytojos</a:t>
            </a:r>
          </a:p>
          <a:p>
            <a:pPr algn="r" rtl="0"/>
            <a:r>
              <a:rPr lang="lt-L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Danutė </a:t>
            </a:r>
            <a:r>
              <a:rPr lang="lt-LT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Cėplienė</a:t>
            </a:r>
            <a:endParaRPr lang="lt-LT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lt-L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Ramunė </a:t>
            </a:r>
            <a:r>
              <a:rPr lang="lt-LT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Mickeliūnienė</a:t>
            </a:r>
            <a:endParaRPr lang="lt-LT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lt-LT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2020-04-14 iki 2020-04-17</a:t>
            </a:r>
          </a:p>
          <a:p>
            <a:pPr rtl="0"/>
            <a:endParaRPr lang="lt-LT" dirty="0">
              <a:solidFill>
                <a:srgbClr val="0070C0"/>
              </a:solidFill>
            </a:endParaRPr>
          </a:p>
          <a:p>
            <a:pPr rtl="0"/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95072B4-C511-4095-8D0A-52C7D7CC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899138"/>
            <a:ext cx="9372600" cy="381586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 savaitė buvo kupina aktyvių ir judrių žaidimų. Vaikai lauke žaidė gaudynes ir slėpynes. Į šias</a:t>
            </a:r>
          </a:p>
          <a:p>
            <a:pPr marL="45720" indent="0" algn="just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veiklas buvo įtraukti ir suaugusieji ( tėvai bei seneliai). Žaidė žaidimą ,,Šilta- šalta“, slėpė</a:t>
            </a:r>
          </a:p>
          <a:p>
            <a:pPr marL="45720" indent="0" algn="just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pasirinktus daiktus ir ėjo ieškoti vedini pasakotojų užuominų-daiktas arti ar toli. Kartu žaidimų </a:t>
            </a:r>
          </a:p>
          <a:p>
            <a:pPr marL="45720" indent="0" algn="just">
              <a:buNone/>
            </a:pP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pirštukų žaidimus, pūtė burbulus. Bandė lipdyti darbelius iš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plastelino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868F5C92-F9E9-4E08-9BF9-F0D2D678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„Drugelių“ grupės vaikų veikla namuose: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7651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29296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lt-LT" sz="2400" dirty="0"/>
              <a:t>                                            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veiklos</a:t>
            </a:r>
          </a:p>
        </p:txBody>
      </p:sp>
      <p:pic>
        <p:nvPicPr>
          <p:cNvPr id="1028" name="Picture 4" descr="C:\Users\LD Pusynelis\Desktop\d\d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78" y="2679700"/>
            <a:ext cx="2583106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D Pusynelis\Desktop\d\IMG_20200414_082034_resized_20200420_0440219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927" y="2679700"/>
            <a:ext cx="459528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25" y="3624263"/>
            <a:ext cx="650631" cy="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785" y="3199222"/>
            <a:ext cx="883859" cy="8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16417"/>
          </a:xfrm>
        </p:spPr>
        <p:txBody>
          <a:bodyPr rtlCol="0">
            <a:noAutofit/>
          </a:bodyPr>
          <a:lstStyle/>
          <a:p>
            <a:pPr algn="l" rtl="0"/>
            <a:r>
              <a:rPr lang="lt-LT" sz="2400" dirty="0"/>
              <a:t>                                               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veiklos</a:t>
            </a:r>
          </a:p>
        </p:txBody>
      </p:sp>
      <p:pic>
        <p:nvPicPr>
          <p:cNvPr id="2050" name="Picture 2" descr="C:\Users\LD Pusynelis\Desktop\d\IMG_20200420_103012_resized_20200420_0440217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008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D Pusynelis\Desktop\d\IMG_20200420_104225_resized_20200420_04402146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145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63" y="3392710"/>
            <a:ext cx="968343" cy="9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3" y="3545495"/>
            <a:ext cx="650631" cy="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153736" y="266164"/>
            <a:ext cx="9372600" cy="442174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lt-LT" sz="2400" dirty="0"/>
              <a:t>                                                  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veiklos</a:t>
            </a:r>
          </a:p>
        </p:txBody>
      </p:sp>
      <p:pic>
        <p:nvPicPr>
          <p:cNvPr id="3075" name="Picture 3" descr="C:\Users\LD Pusynelis\Desktop\d\IMG_20200420_105526_resized_20200420_044022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008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D Pusynelis\Desktop\d\d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145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10" y="3594372"/>
            <a:ext cx="194397" cy="1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48" y="3783521"/>
            <a:ext cx="484171" cy="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52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153736" y="266164"/>
            <a:ext cx="9372600" cy="442174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lt-LT" sz="2400" dirty="0"/>
              <a:t>                                               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darbeliai</a:t>
            </a:r>
          </a:p>
        </p:txBody>
      </p:sp>
      <p:pic>
        <p:nvPicPr>
          <p:cNvPr id="4098" name="Picture 2" descr="C:\Users\LD Pusynelis\Desktop\d\d4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04305" y="2035757"/>
            <a:ext cx="459528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D Pusynelis\Desktop\d\d5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418170" y="2009999"/>
            <a:ext cx="459528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69F0E662-7933-447B-B53A-2DCABDA8CD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5794375" cy="4114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lt-LT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lt-LT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1625573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Ąžuoliukų-grupės-ugdomoji-veikla-2020-04-20-2020-04-24</Template>
  <TotalTime>238</TotalTime>
  <Words>120</Words>
  <Application>Microsoft Office PowerPoint</Application>
  <PresentationFormat>Widescreen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Candara</vt:lpstr>
      <vt:lpstr>Euphemia</vt:lpstr>
      <vt:lpstr>Symbol</vt:lpstr>
      <vt:lpstr>Times New Roman</vt:lpstr>
      <vt:lpstr>Bangos forma</vt:lpstr>
      <vt:lpstr>    KAUNO SANATORINIS  LOPŠELIS-DARŽELIS „PUŠYNĖLIS“ </vt:lpstr>
      <vt:lpstr>„Drugelių“ grupės vaikų veikla namuose: </vt:lpstr>
      <vt:lpstr>                                              Vaikų veiklos</vt:lpstr>
      <vt:lpstr>                                                 Vaikų veiklos</vt:lpstr>
      <vt:lpstr>                                                    Vaikų veiklos</vt:lpstr>
      <vt:lpstr>                                                 Vaikų darbeliai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Pradinis maketas</dc:title>
  <dc:creator>Jolanta Orlauskiene</dc:creator>
  <cp:lastModifiedBy>Vaida Alūzaitė</cp:lastModifiedBy>
  <cp:revision>27</cp:revision>
  <dcterms:created xsi:type="dcterms:W3CDTF">2020-04-14T07:29:14Z</dcterms:created>
  <dcterms:modified xsi:type="dcterms:W3CDTF">2020-04-22T08:36:40Z</dcterms:modified>
</cp:coreProperties>
</file>