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3"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DC0D1E70-6C1C-464D-BD73-39ECE16FB2C6}">
          <p14:sldIdLst>
            <p14:sldId id="256"/>
            <p14:sldId id="257"/>
            <p14:sldId id="258"/>
            <p14:sldId id="259"/>
            <p14:sldId id="260"/>
            <p14:sldId id="263"/>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fld id="{FE0DC86E-E63D-4C75-9928-949ADC9C88B2}"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73664-5954-47CA-942C-E49E27E9E2D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FE0DC86E-E63D-4C75-9928-949ADC9C88B2}"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73664-5954-47CA-942C-E49E27E9E2D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0DC86E-E63D-4C75-9928-949ADC9C88B2}"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73664-5954-47CA-942C-E49E27E9E2D4}"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lt-LT"/>
              <a:t>Spustelėję redag. ruoš. pavad. stilių</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FE0DC86E-E63D-4C75-9928-949ADC9C88B2}"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73664-5954-47CA-942C-E49E27E9E2D4}" type="slidenum">
              <a:rPr lang="en-GB" smtClean="0"/>
              <a:t>‹#›</a:t>
            </a:fld>
            <a:endParaRPr lang="en-GB"/>
          </a:p>
        </p:txBody>
      </p:sp>
      <p:sp>
        <p:nvSpPr>
          <p:cNvPr id="7" name="Title 6"/>
          <p:cNvSpPr>
            <a:spLocks noGrp="1"/>
          </p:cNvSpPr>
          <p:nvPr>
            <p:ph type="title"/>
          </p:nvPr>
        </p:nvSpPr>
        <p:spPr/>
        <p:txBody>
          <a:bodyPr/>
          <a:lstStyle/>
          <a:p>
            <a:r>
              <a:rPr lang="lt-LT"/>
              <a:t>Spustelėję redag. ruoš. pavad. stilių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lt-LT"/>
              <a:t>Spustelėję redag. ruoš. pavad. stilių</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FE0DC86E-E63D-4C75-9928-949ADC9C88B2}"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E73664-5954-47CA-942C-E49E27E9E2D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5" name="Date Placeholder 4"/>
          <p:cNvSpPr>
            <a:spLocks noGrp="1"/>
          </p:cNvSpPr>
          <p:nvPr>
            <p:ph type="dt" sz="half" idx="10"/>
          </p:nvPr>
        </p:nvSpPr>
        <p:spPr/>
        <p:txBody>
          <a:bodyPr/>
          <a:lstStyle/>
          <a:p>
            <a:fld id="{FE0DC86E-E63D-4C75-9928-949ADC9C88B2}"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73664-5954-47CA-942C-E49E27E9E2D4}"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FE0DC86E-E63D-4C75-9928-949ADC9C88B2}" type="datetimeFigureOut">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E73664-5954-47CA-942C-E49E27E9E2D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Date Placeholder 2"/>
          <p:cNvSpPr>
            <a:spLocks noGrp="1"/>
          </p:cNvSpPr>
          <p:nvPr>
            <p:ph type="dt" sz="half" idx="10"/>
          </p:nvPr>
        </p:nvSpPr>
        <p:spPr/>
        <p:txBody>
          <a:bodyPr/>
          <a:lstStyle/>
          <a:p>
            <a:fld id="{FE0DC86E-E63D-4C75-9928-949ADC9C88B2}" type="datetimeFigureOut">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E73664-5954-47CA-942C-E49E27E9E2D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E0DC86E-E63D-4C75-9928-949ADC9C88B2}" type="datetimeFigureOut">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E73664-5954-47CA-942C-E49E27E9E2D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E0DC86E-E63D-4C75-9928-949ADC9C88B2}"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73664-5954-47CA-942C-E49E27E9E2D4}"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lt-LT"/>
              <a:t>Spustelėję redag. ruoš. pavad. stilių</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lt-LT"/>
              <a:t>Spustelėję redag. ruoš. pavad. stilių</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FE0DC86E-E63D-4C75-9928-949ADC9C88B2}"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E73664-5954-47CA-942C-E49E27E9E2D4}"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E0DC86E-E63D-4C75-9928-949ADC9C88B2}" type="datetimeFigureOut">
              <a:rPr lang="en-GB" smtClean="0"/>
              <a:t>30/04/2020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2E73664-5954-47CA-942C-E49E27E9E2D4}"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26431"/>
            <a:ext cx="9144000" cy="685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ntraštė 1"/>
          <p:cNvSpPr>
            <a:spLocks noGrp="1"/>
          </p:cNvSpPr>
          <p:nvPr>
            <p:ph type="ctrTitle"/>
          </p:nvPr>
        </p:nvSpPr>
        <p:spPr>
          <a:xfrm>
            <a:off x="755576" y="692696"/>
            <a:ext cx="7772400" cy="1470025"/>
          </a:xfrm>
        </p:spPr>
        <p:txBody>
          <a:bodyPr>
            <a:normAutofit/>
          </a:bodyPr>
          <a:lstStyle/>
          <a:p>
            <a:pPr algn="ctr"/>
            <a:r>
              <a:rPr lang="en-GB" sz="2400" dirty="0">
                <a:latin typeface="Times New Roman" panose="02020603050405020304" pitchFamily="18" charset="0"/>
                <a:cs typeface="Times New Roman" panose="02020603050405020304" pitchFamily="18" charset="0"/>
              </a:rPr>
              <a:t>KAUNO SANATORINIS  LOPŠELIS-DARŽELIS „PUŠYNĖLIS“</a:t>
            </a:r>
            <a:br>
              <a:rPr lang="en-GB" sz="2400"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685800" y="836712"/>
            <a:ext cx="7842176" cy="1202432"/>
          </a:xfrm>
        </p:spPr>
        <p:txBody>
          <a:bodyPr>
            <a:normAutofit fontScale="25000" lnSpcReduction="20000"/>
          </a:bodyPr>
          <a:lstStyle/>
          <a:p>
            <a:pPr algn="ctr"/>
            <a:endParaRPr lang="lt-LT" sz="14400" dirty="0"/>
          </a:p>
          <a:p>
            <a:pPr algn="ctr"/>
            <a:endParaRPr lang="lt-LT" sz="14400" dirty="0"/>
          </a:p>
          <a:p>
            <a:pPr algn="ctr"/>
            <a:endParaRPr lang="lt-LT" sz="14400" dirty="0"/>
          </a:p>
          <a:p>
            <a:pPr algn="ctr"/>
            <a:endParaRPr lang="lt-LT" sz="14400" dirty="0"/>
          </a:p>
          <a:p>
            <a:pPr algn="ctr"/>
            <a:r>
              <a:rPr lang="lt-LT" sz="14400" dirty="0"/>
              <a:t>		</a:t>
            </a:r>
            <a:r>
              <a:rPr lang="lt-LT" sz="9600" dirty="0">
                <a:latin typeface="Times New Roman" panose="02020603050405020304" pitchFamily="18" charset="0"/>
                <a:cs typeface="Times New Roman" panose="02020603050405020304" pitchFamily="18" charset="0"/>
              </a:rPr>
              <a:t>DRUGELIŲ“ GRUPĖS</a:t>
            </a:r>
          </a:p>
          <a:p>
            <a:pPr algn="ctr"/>
            <a:r>
              <a:rPr lang="lt-LT" sz="9600" dirty="0">
                <a:latin typeface="Times New Roman" panose="02020603050405020304" pitchFamily="18" charset="0"/>
                <a:cs typeface="Times New Roman" panose="02020603050405020304" pitchFamily="18" charset="0"/>
              </a:rPr>
              <a:t>,, </a:t>
            </a:r>
            <a:r>
              <a:rPr lang="en-GB" sz="9600" dirty="0">
                <a:latin typeface="Times New Roman" panose="02020603050405020304" pitchFamily="18" charset="0"/>
                <a:cs typeface="Times New Roman" panose="02020603050405020304" pitchFamily="18" charset="0"/>
              </a:rPr>
              <a:t>LINKSMA SAULYT</a:t>
            </a:r>
            <a:r>
              <a:rPr lang="lt-LT" sz="9600" dirty="0">
                <a:latin typeface="Times New Roman" panose="02020603050405020304" pitchFamily="18" charset="0"/>
                <a:cs typeface="Times New Roman" panose="02020603050405020304" pitchFamily="18" charset="0"/>
              </a:rPr>
              <a:t>Ė“ REFLEKCIJA</a:t>
            </a:r>
          </a:p>
          <a:p>
            <a:endParaRPr lang="lt-LT" sz="14400" dirty="0"/>
          </a:p>
          <a:p>
            <a:pPr algn="r"/>
            <a:r>
              <a:rPr lang="en-GB" sz="14400" dirty="0"/>
              <a:t>		</a:t>
            </a:r>
            <a:r>
              <a:rPr lang="lt-LT" sz="7200" dirty="0">
                <a:latin typeface="Times New Roman" panose="02020603050405020304" pitchFamily="18" charset="0"/>
                <a:cs typeface="Times New Roman" panose="02020603050405020304" pitchFamily="18" charset="0"/>
              </a:rPr>
              <a:t>Mokytojos</a:t>
            </a:r>
          </a:p>
          <a:p>
            <a:pPr algn="r"/>
            <a:r>
              <a:rPr lang="en-GB" sz="7200" dirty="0">
                <a:latin typeface="Times New Roman" panose="02020603050405020304" pitchFamily="18" charset="0"/>
                <a:cs typeface="Times New Roman" panose="02020603050405020304" pitchFamily="18" charset="0"/>
              </a:rPr>
              <a:t>					</a:t>
            </a:r>
            <a:r>
              <a:rPr lang="lt-LT" sz="7200" dirty="0">
                <a:latin typeface="Times New Roman" panose="02020603050405020304" pitchFamily="18" charset="0"/>
                <a:cs typeface="Times New Roman" panose="02020603050405020304" pitchFamily="18" charset="0"/>
              </a:rPr>
              <a:t>Danutė </a:t>
            </a:r>
            <a:r>
              <a:rPr lang="lt-LT" sz="7200" dirty="0" err="1">
                <a:latin typeface="Times New Roman" panose="02020603050405020304" pitchFamily="18" charset="0"/>
                <a:cs typeface="Times New Roman" panose="02020603050405020304" pitchFamily="18" charset="0"/>
              </a:rPr>
              <a:t>Cėplienė</a:t>
            </a:r>
            <a:endParaRPr lang="lt-LT" sz="7200" dirty="0">
              <a:latin typeface="Times New Roman" panose="02020603050405020304" pitchFamily="18" charset="0"/>
              <a:cs typeface="Times New Roman" panose="02020603050405020304" pitchFamily="18" charset="0"/>
            </a:endParaRPr>
          </a:p>
          <a:p>
            <a:pPr algn="r"/>
            <a:r>
              <a:rPr lang="en-GB" sz="7200" dirty="0">
                <a:latin typeface="Times New Roman" panose="02020603050405020304" pitchFamily="18" charset="0"/>
                <a:cs typeface="Times New Roman" panose="02020603050405020304" pitchFamily="18" charset="0"/>
              </a:rPr>
              <a:t>			</a:t>
            </a:r>
            <a:r>
              <a:rPr lang="lt-LT" sz="7200" dirty="0">
                <a:latin typeface="Times New Roman" panose="02020603050405020304" pitchFamily="18" charset="0"/>
                <a:cs typeface="Times New Roman" panose="02020603050405020304" pitchFamily="18" charset="0"/>
              </a:rPr>
              <a:t>Ramunė </a:t>
            </a:r>
            <a:r>
              <a:rPr lang="lt-LT" sz="7200" dirty="0" err="1">
                <a:latin typeface="Times New Roman" panose="02020603050405020304" pitchFamily="18" charset="0"/>
                <a:cs typeface="Times New Roman" panose="02020603050405020304" pitchFamily="18" charset="0"/>
              </a:rPr>
              <a:t>Mickeliūnienė</a:t>
            </a:r>
            <a:endParaRPr lang="lt-LT" sz="7200" dirty="0">
              <a:latin typeface="Times New Roman" panose="02020603050405020304" pitchFamily="18" charset="0"/>
              <a:cs typeface="Times New Roman" panose="02020603050405020304" pitchFamily="18" charset="0"/>
            </a:endParaRPr>
          </a:p>
          <a:p>
            <a:pPr algn="r"/>
            <a:r>
              <a:rPr lang="lt-LT" sz="7200" dirty="0">
                <a:latin typeface="Times New Roman" panose="02020603050405020304" pitchFamily="18" charset="0"/>
                <a:cs typeface="Times New Roman" panose="02020603050405020304" pitchFamily="18" charset="0"/>
              </a:rPr>
              <a:t>2020-04-20 iki 2020-04-24</a:t>
            </a:r>
          </a:p>
          <a:p>
            <a:endParaRPr lang="en-GB" dirty="0"/>
          </a:p>
        </p:txBody>
      </p:sp>
    </p:spTree>
    <p:extLst>
      <p:ext uri="{BB962C8B-B14F-4D97-AF65-F5344CB8AC3E}">
        <p14:creationId xmlns:p14="http://schemas.microsoft.com/office/powerpoint/2010/main" val="249815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idx="1"/>
          </p:nvPr>
        </p:nvSpPr>
        <p:spPr/>
        <p:txBody>
          <a:bodyPr>
            <a:normAutofit/>
          </a:bodyPr>
          <a:lstStyle/>
          <a:p>
            <a:pPr marL="0" indent="0" algn="just">
              <a:buNone/>
            </a:pPr>
            <a:r>
              <a:rPr lang="lt-LT" dirty="0"/>
              <a:t>	</a:t>
            </a:r>
            <a:r>
              <a:rPr lang="lt-LT" dirty="0">
                <a:latin typeface="Times New Roman" panose="02020603050405020304" pitchFamily="18" charset="0"/>
                <a:cs typeface="Times New Roman" panose="02020603050405020304" pitchFamily="18" charset="0"/>
              </a:rPr>
              <a:t>Vaikai savaitę pradėjo sportiškai nusiteikę: padarydavo mankštelę ir lėkdavo į lauką ieškoti šalpusnių. Taip pat ant grindinio piešė saulutę su kreidelėmis. Patyrė daug įspūdžių. Namuose pirštukais bandė prištampuoti daug pienių, piešė saulutes. Atsiųstoje video pasakojo kaip sekėsi piešti saulutę, kokios spalvos. Susipažino ir daugelis įvardino saulučių dydžius, formas, spalvą. Vaikai išklausė eilėraštuką ,,Saulutės zuikutis''.</a:t>
            </a:r>
            <a:endParaRPr lang="en-GB" dirty="0">
              <a:latin typeface="Times New Roman" panose="02020603050405020304" pitchFamily="18" charset="0"/>
              <a:cs typeface="Times New Roman" panose="02020603050405020304" pitchFamily="18" charset="0"/>
            </a:endParaRPr>
          </a:p>
        </p:txBody>
      </p:sp>
      <p:sp>
        <p:nvSpPr>
          <p:cNvPr id="2" name="Antraštė 1"/>
          <p:cNvSpPr>
            <a:spLocks noGrp="1"/>
          </p:cNvSpPr>
          <p:nvPr>
            <p:ph type="title"/>
          </p:nvPr>
        </p:nvSpPr>
        <p:spPr>
          <a:xfrm>
            <a:off x="539552" y="620688"/>
            <a:ext cx="8229600" cy="1252728"/>
          </a:xfrm>
        </p:spPr>
        <p:txBody>
          <a:bodyPr>
            <a:normAutofit fontScale="90000"/>
          </a:bodyPr>
          <a:lstStyle/>
          <a:p>
            <a:br>
              <a:rPr lang="lt-LT" dirty="0"/>
            </a:br>
            <a:r>
              <a:rPr lang="lt-LT" sz="2700" dirty="0">
                <a:latin typeface="Times New Roman" panose="02020603050405020304" pitchFamily="18" charset="0"/>
                <a:cs typeface="Times New Roman" panose="02020603050405020304" pitchFamily="18" charset="0"/>
              </a:rPr>
              <a:t>„Drugelių“ grupės vaikų veikla namuose:</a:t>
            </a:r>
            <a:br>
              <a:rPr lang="lt-LT" sz="2700" dirty="0">
                <a:latin typeface="Times New Roman" panose="02020603050405020304" pitchFamily="18" charset="0"/>
                <a:cs typeface="Times New Roman" panose="02020603050405020304" pitchFamily="18" charset="0"/>
              </a:rPr>
            </a:br>
            <a:endParaRPr lang="en-GB"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5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en-GB" dirty="0"/>
          </a:p>
        </p:txBody>
      </p:sp>
      <p:sp>
        <p:nvSpPr>
          <p:cNvPr id="3" name="Antraštė 2"/>
          <p:cNvSpPr>
            <a:spLocks noGrp="1"/>
          </p:cNvSpPr>
          <p:nvPr>
            <p:ph type="title"/>
          </p:nvPr>
        </p:nvSpPr>
        <p:spPr/>
        <p:txBody>
          <a:bodyPr>
            <a:normAutofit/>
          </a:bodyPr>
          <a:lstStyle/>
          <a:p>
            <a:r>
              <a:rPr lang="lt-LT" sz="2400" dirty="0"/>
              <a:t> Vaikų veiklos</a:t>
            </a:r>
            <a:endParaRPr lang="en-GB" sz="2400" dirty="0"/>
          </a:p>
        </p:txBody>
      </p:sp>
      <p:pic>
        <p:nvPicPr>
          <p:cNvPr id="3076" name="Picture 4" descr="C:\Users\LD Pusynelis\Desktop\2020-04-20_11.30_IMG_20200420_1125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04" b="-2545"/>
          <a:stretch/>
        </p:blipFill>
        <p:spPr bwMode="auto">
          <a:xfrm>
            <a:off x="5288276" y="2204864"/>
            <a:ext cx="3383097" cy="43435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D Pusynelis\Desktop\2020-04-23_11.03_IMG_20200422_1742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96" r="18223"/>
          <a:stretch/>
        </p:blipFill>
        <p:spPr bwMode="auto">
          <a:xfrm>
            <a:off x="467544" y="2660030"/>
            <a:ext cx="4544291" cy="37444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9824" y="3401390"/>
            <a:ext cx="352319" cy="33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47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normAutofit/>
          </a:bodyPr>
          <a:lstStyle/>
          <a:p>
            <a:r>
              <a:rPr lang="lt-LT" sz="2400" dirty="0"/>
              <a:t> Vaikų veiklos</a:t>
            </a:r>
            <a:endParaRPr lang="en-GB" sz="2400" dirty="0"/>
          </a:p>
        </p:txBody>
      </p:sp>
      <p:pic>
        <p:nvPicPr>
          <p:cNvPr id="4098" name="Picture 2" descr="C:\Users\LD Pusynelis\Desktop\2020-04-23_10.48_93C2C18D-4C2E-4DF3-9ABE-18069B9E276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44" t="2906" r="8444" b="-2906"/>
          <a:stretch/>
        </p:blipFill>
        <p:spPr bwMode="auto">
          <a:xfrm>
            <a:off x="251520" y="2615143"/>
            <a:ext cx="4392488" cy="39638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D Pusynelis\Downloads\2020-04-23_10.55_20200423_10511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615143"/>
            <a:ext cx="374441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8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en-GB" dirty="0"/>
          </a:p>
        </p:txBody>
      </p:sp>
      <p:sp>
        <p:nvSpPr>
          <p:cNvPr id="3" name="Antraštė 2"/>
          <p:cNvSpPr>
            <a:spLocks noGrp="1"/>
          </p:cNvSpPr>
          <p:nvPr>
            <p:ph type="title"/>
          </p:nvPr>
        </p:nvSpPr>
        <p:spPr/>
        <p:txBody>
          <a:bodyPr>
            <a:normAutofit/>
          </a:bodyPr>
          <a:lstStyle/>
          <a:p>
            <a:r>
              <a:rPr lang="lt-LT" sz="2400" dirty="0"/>
              <a:t> Vaikų veiklos</a:t>
            </a:r>
            <a:endParaRPr lang="en-GB" sz="2400" dirty="0"/>
          </a:p>
        </p:txBody>
      </p:sp>
      <p:pic>
        <p:nvPicPr>
          <p:cNvPr id="5122" name="Picture 2" descr="C:\Users\LD Pusynelis\Downloads\IMG_20200424_145546_resized_20200424_030646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1948"/>
            <a:ext cx="3360744" cy="448099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D Pusynelis\Downloads\IMG_20200421_160138_resized_20200424_0306458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39919"/>
            <a:ext cx="3377266" cy="45030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563" y="2492896"/>
            <a:ext cx="772992" cy="74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626" y="3217197"/>
            <a:ext cx="770076" cy="74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98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p:cNvSpPr>
            <a:spLocks noGrp="1"/>
          </p:cNvSpPr>
          <p:nvPr>
            <p:ph idx="1"/>
          </p:nvPr>
        </p:nvSpPr>
        <p:spPr/>
        <p:txBody>
          <a:bodyPr/>
          <a:lstStyle/>
          <a:p>
            <a:endParaRPr lang="en-GB"/>
          </a:p>
        </p:txBody>
      </p:sp>
      <p:sp>
        <p:nvSpPr>
          <p:cNvPr id="3" name="Antraštė 2"/>
          <p:cNvSpPr>
            <a:spLocks noGrp="1"/>
          </p:cNvSpPr>
          <p:nvPr>
            <p:ph type="title"/>
          </p:nvPr>
        </p:nvSpPr>
        <p:spPr/>
        <p:txBody>
          <a:bodyPr/>
          <a:lstStyle/>
          <a:p>
            <a:r>
              <a:rPr lang="lt-LT" dirty="0"/>
              <a:t> </a:t>
            </a:r>
            <a:r>
              <a:rPr lang="lt-LT" sz="2400" dirty="0"/>
              <a:t>Vaikų veiklos</a:t>
            </a:r>
            <a:endParaRPr lang="en-GB" sz="2400" dirty="0"/>
          </a:p>
        </p:txBody>
      </p:sp>
      <p:pic>
        <p:nvPicPr>
          <p:cNvPr id="6146" name="Picture 2" descr="C:\Users\LD Pusynelis\Downloads\IMG_20200422_1125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81"/>
          <a:stretch/>
        </p:blipFill>
        <p:spPr bwMode="auto">
          <a:xfrm flipH="1">
            <a:off x="863600" y="1556792"/>
            <a:ext cx="3226896" cy="507061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D Pusynelis\Downloads\IMG_20200421_161416_resized_20200424_030645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1454725"/>
            <a:ext cx="3802963" cy="50706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863" y="3167046"/>
            <a:ext cx="626087" cy="60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73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p:cNvSpPr/>
          <p:nvPr/>
        </p:nvSpPr>
        <p:spPr>
          <a:xfrm>
            <a:off x="1115616" y="3068960"/>
            <a:ext cx="3454792" cy="646331"/>
          </a:xfrm>
          <a:prstGeom prst="rect">
            <a:avLst/>
          </a:prstGeom>
        </p:spPr>
        <p:txBody>
          <a:bodyPr wrap="none">
            <a:spAutoFit/>
          </a:bodyPr>
          <a:lstStyle/>
          <a:p>
            <a:r>
              <a:rPr lang="en-GB" sz="3600" dirty="0"/>
              <a:t>AČIŪ UŽ DĖMESĮ</a:t>
            </a:r>
          </a:p>
        </p:txBody>
      </p:sp>
      <p:sp>
        <p:nvSpPr>
          <p:cNvPr id="6" name="Antraštė 5"/>
          <p:cNvSpPr>
            <a:spLocks noGrp="1"/>
          </p:cNvSpPr>
          <p:nvPr>
            <p:ph type="title"/>
          </p:nvPr>
        </p:nvSpPr>
        <p:spPr/>
        <p:txBody>
          <a:bodyPr/>
          <a:lstStyle/>
          <a:p>
            <a:endParaRPr lang="en-GB"/>
          </a:p>
        </p:txBody>
      </p:sp>
    </p:spTree>
    <p:extLst>
      <p:ext uri="{BB962C8B-B14F-4D97-AF65-F5344CB8AC3E}">
        <p14:creationId xmlns:p14="http://schemas.microsoft.com/office/powerpoint/2010/main" val="510423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gos forma">
  <a:themeElements>
    <a:clrScheme name="Bangos form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angos form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ngos form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TotalTime>
  <Words>129</Words>
  <Application>Microsoft Office PowerPoint</Application>
  <PresentationFormat>On-screen Show (4:3)</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Candara</vt:lpstr>
      <vt:lpstr>Symbol</vt:lpstr>
      <vt:lpstr>Times New Roman</vt:lpstr>
      <vt:lpstr>Bangos forma</vt:lpstr>
      <vt:lpstr>KAUNO SANATORINIS  LOPŠELIS-DARŽELIS „PUŠYNĖLIS“ </vt:lpstr>
      <vt:lpstr> „Drugelių“ grupės vaikų veikla namuose: </vt:lpstr>
      <vt:lpstr> Vaikų veiklos</vt:lpstr>
      <vt:lpstr> Vaikų veiklos</vt:lpstr>
      <vt:lpstr> Vaikų veiklos</vt:lpstr>
      <vt:lpstr> Vaikų veiklos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KAUNO SANATORINIS  LOPŠELIS-DARŽELIS „PUŠYNĖLIS“</dc:title>
  <dc:creator>LD Pusynelis</dc:creator>
  <cp:lastModifiedBy>Vaida Alūzaitė</cp:lastModifiedBy>
  <cp:revision>5</cp:revision>
  <dcterms:created xsi:type="dcterms:W3CDTF">2020-04-28T17:43:18Z</dcterms:created>
  <dcterms:modified xsi:type="dcterms:W3CDTF">2020-04-30T05:45:57Z</dcterms:modified>
</cp:coreProperties>
</file>